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67" r:id="rId17"/>
    <p:sldId id="286" r:id="rId18"/>
    <p:sldId id="287" r:id="rId19"/>
    <p:sldId id="288" r:id="rId20"/>
    <p:sldId id="289" r:id="rId21"/>
    <p:sldId id="268" r:id="rId22"/>
    <p:sldId id="269" r:id="rId23"/>
    <p:sldId id="270" r:id="rId24"/>
    <p:sldId id="271" r:id="rId25"/>
    <p:sldId id="272" r:id="rId26"/>
    <p:sldId id="290" r:id="rId27"/>
    <p:sldId id="291" r:id="rId28"/>
    <p:sldId id="275" r:id="rId29"/>
    <p:sldId id="292" r:id="rId30"/>
    <p:sldId id="293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F96A5B-77C4-449F-95E1-FC323581DCE6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197A39-7F3E-475B-80B5-C408DE933CEE}">
      <dgm:prSet phldrT="[Текст]"/>
      <dgm:spPr/>
      <dgm:t>
        <a:bodyPr/>
        <a:lstStyle/>
        <a:p>
          <a:pPr algn="l"/>
          <a:r>
            <a:rPr lang="ru-RU" dirty="0" smtClean="0"/>
            <a:t>передать задание </a:t>
          </a:r>
          <a:endParaRPr lang="ru-RU" dirty="0"/>
        </a:p>
      </dgm:t>
    </dgm:pt>
    <dgm:pt modelId="{959792B1-43E5-49F4-B0FA-A67A29090253}" type="parTrans" cxnId="{92EAE854-C406-4D94-A526-74F89461054D}">
      <dgm:prSet/>
      <dgm:spPr/>
      <dgm:t>
        <a:bodyPr/>
        <a:lstStyle/>
        <a:p>
          <a:endParaRPr lang="ru-RU"/>
        </a:p>
      </dgm:t>
    </dgm:pt>
    <dgm:pt modelId="{B4462E0B-881A-488B-A02A-6ECA22D90A4D}" type="sibTrans" cxnId="{92EAE854-C406-4D94-A526-74F89461054D}">
      <dgm:prSet/>
      <dgm:spPr/>
      <dgm:t>
        <a:bodyPr/>
        <a:lstStyle/>
        <a:p>
          <a:endParaRPr lang="ru-RU"/>
        </a:p>
      </dgm:t>
    </dgm:pt>
    <dgm:pt modelId="{6B9DAC37-2DC0-47F7-87B5-C3C78EC59C50}">
      <dgm:prSet phldrT="[Текст]"/>
      <dgm:spPr/>
      <dgm:t>
        <a:bodyPr/>
        <a:lstStyle/>
        <a:p>
          <a:pPr algn="r"/>
          <a:r>
            <a:rPr lang="ru-RU" dirty="0" smtClean="0"/>
            <a:t>сотруднику передается четко очерченный круг работы, которая относится к функциональному полю руководителя</a:t>
          </a:r>
          <a:endParaRPr lang="ru-RU" dirty="0"/>
        </a:p>
      </dgm:t>
    </dgm:pt>
    <dgm:pt modelId="{0058243A-376A-486C-A5D9-C0C0C83FAAB4}" type="parTrans" cxnId="{67DCB6DB-8DB4-49AE-9EB4-91179F626C10}">
      <dgm:prSet/>
      <dgm:spPr/>
      <dgm:t>
        <a:bodyPr/>
        <a:lstStyle/>
        <a:p>
          <a:endParaRPr lang="ru-RU"/>
        </a:p>
      </dgm:t>
    </dgm:pt>
    <dgm:pt modelId="{E19818FF-98DD-4B0C-A53A-2D7ADB93315F}" type="sibTrans" cxnId="{67DCB6DB-8DB4-49AE-9EB4-91179F626C10}">
      <dgm:prSet/>
      <dgm:spPr/>
      <dgm:t>
        <a:bodyPr/>
        <a:lstStyle/>
        <a:p>
          <a:endParaRPr lang="ru-RU"/>
        </a:p>
      </dgm:t>
    </dgm:pt>
    <dgm:pt modelId="{776556B7-06CE-4DDC-B853-7026017AF8CD}">
      <dgm:prSet phldrT="[Текст]"/>
      <dgm:spPr/>
      <dgm:t>
        <a:bodyPr/>
        <a:lstStyle/>
        <a:p>
          <a:pPr algn="l"/>
          <a:r>
            <a:rPr lang="ru-RU" dirty="0" smtClean="0"/>
            <a:t>передать </a:t>
          </a:r>
          <a:r>
            <a:rPr lang="ru-RU" dirty="0" err="1" smtClean="0"/>
            <a:t>компетен-цию</a:t>
          </a:r>
          <a:r>
            <a:rPr lang="ru-RU" dirty="0" smtClean="0"/>
            <a:t> </a:t>
          </a:r>
          <a:endParaRPr lang="ru-RU" dirty="0"/>
        </a:p>
      </dgm:t>
    </dgm:pt>
    <dgm:pt modelId="{EF74E28F-6D04-4855-81B0-4B92AB01ADC4}" type="parTrans" cxnId="{074E35D8-1E7B-4383-94C3-8F39FAFFD93D}">
      <dgm:prSet/>
      <dgm:spPr/>
      <dgm:t>
        <a:bodyPr/>
        <a:lstStyle/>
        <a:p>
          <a:endParaRPr lang="ru-RU"/>
        </a:p>
      </dgm:t>
    </dgm:pt>
    <dgm:pt modelId="{9C8A0EF7-7C75-44D3-901B-A26636FD5ECC}" type="sibTrans" cxnId="{074E35D8-1E7B-4383-94C3-8F39FAFFD93D}">
      <dgm:prSet/>
      <dgm:spPr/>
      <dgm:t>
        <a:bodyPr/>
        <a:lstStyle/>
        <a:p>
          <a:endParaRPr lang="ru-RU"/>
        </a:p>
      </dgm:t>
    </dgm:pt>
    <dgm:pt modelId="{04269844-ADD9-489F-9E82-0A658A3906F2}">
      <dgm:prSet phldrT="[Текст]"/>
      <dgm:spPr/>
      <dgm:t>
        <a:bodyPr/>
        <a:lstStyle/>
        <a:p>
          <a:pPr algn="r"/>
          <a:r>
            <a:rPr lang="ru-RU" dirty="0" smtClean="0"/>
            <a:t>к правильному делегированию относится и передача деловой, финансовой и личной компетенции</a:t>
          </a:r>
          <a:endParaRPr lang="ru-RU" dirty="0"/>
        </a:p>
      </dgm:t>
    </dgm:pt>
    <dgm:pt modelId="{F880D8B4-3B4F-4650-BDB6-46D23CCF2E41}" type="parTrans" cxnId="{1D759762-B6A8-4BD8-93C9-B82AEA78D642}">
      <dgm:prSet/>
      <dgm:spPr/>
      <dgm:t>
        <a:bodyPr/>
        <a:lstStyle/>
        <a:p>
          <a:endParaRPr lang="ru-RU"/>
        </a:p>
      </dgm:t>
    </dgm:pt>
    <dgm:pt modelId="{D053D9FA-D2A0-466B-A147-FED38DB4F66A}" type="sibTrans" cxnId="{1D759762-B6A8-4BD8-93C9-B82AEA78D642}">
      <dgm:prSet/>
      <dgm:spPr/>
      <dgm:t>
        <a:bodyPr/>
        <a:lstStyle/>
        <a:p>
          <a:endParaRPr lang="ru-RU"/>
        </a:p>
      </dgm:t>
    </dgm:pt>
    <dgm:pt modelId="{F82970DD-0F7C-4AC0-AD0E-7C835A6D5370}">
      <dgm:prSet phldrT="[Текст]"/>
      <dgm:spPr/>
      <dgm:t>
        <a:bodyPr/>
        <a:lstStyle/>
        <a:p>
          <a:pPr algn="l"/>
          <a:r>
            <a:rPr lang="ru-RU" dirty="0" smtClean="0"/>
            <a:t>передать </a:t>
          </a:r>
          <a:r>
            <a:rPr lang="ru-RU" dirty="0" err="1" smtClean="0"/>
            <a:t>ответст-венность</a:t>
          </a:r>
          <a:r>
            <a:rPr lang="ru-RU" dirty="0" smtClean="0"/>
            <a:t> </a:t>
          </a:r>
          <a:endParaRPr lang="ru-RU" dirty="0"/>
        </a:p>
      </dgm:t>
    </dgm:pt>
    <dgm:pt modelId="{0F5EA93F-DF49-4FA5-BB1A-70038B35D1BC}" type="parTrans" cxnId="{244D6E71-29CA-4B19-B43D-945CFC0E5697}">
      <dgm:prSet/>
      <dgm:spPr/>
      <dgm:t>
        <a:bodyPr/>
        <a:lstStyle/>
        <a:p>
          <a:endParaRPr lang="ru-RU"/>
        </a:p>
      </dgm:t>
    </dgm:pt>
    <dgm:pt modelId="{EC50F764-FC9C-4D72-95DA-0B350FF37A08}" type="sibTrans" cxnId="{244D6E71-29CA-4B19-B43D-945CFC0E5697}">
      <dgm:prSet/>
      <dgm:spPr/>
      <dgm:t>
        <a:bodyPr/>
        <a:lstStyle/>
        <a:p>
          <a:endParaRPr lang="ru-RU"/>
        </a:p>
      </dgm:t>
    </dgm:pt>
    <dgm:pt modelId="{7605D629-95CA-4586-B538-4B27F7235C51}">
      <dgm:prSet phldrT="[Текст]"/>
      <dgm:spPr/>
      <dgm:t>
        <a:bodyPr/>
        <a:lstStyle/>
        <a:p>
          <a:pPr algn="r"/>
          <a:r>
            <a:rPr lang="ru-RU" dirty="0" smtClean="0"/>
            <a:t>сотрудник должен быть готов разделить с руководителем как успех, так и неудачу выполняемой работы</a:t>
          </a:r>
          <a:endParaRPr lang="ru-RU" dirty="0"/>
        </a:p>
      </dgm:t>
    </dgm:pt>
    <dgm:pt modelId="{9E0A69D4-BB35-4B3B-8D99-4CD5AD28A3EF}" type="parTrans" cxnId="{3F24060E-B102-421A-9DDD-E71D623B7AA5}">
      <dgm:prSet/>
      <dgm:spPr/>
      <dgm:t>
        <a:bodyPr/>
        <a:lstStyle/>
        <a:p>
          <a:endParaRPr lang="ru-RU"/>
        </a:p>
      </dgm:t>
    </dgm:pt>
    <dgm:pt modelId="{1AAF8103-2A0D-46D1-AC95-B4E24948DFC0}" type="sibTrans" cxnId="{3F24060E-B102-421A-9DDD-E71D623B7AA5}">
      <dgm:prSet/>
      <dgm:spPr/>
      <dgm:t>
        <a:bodyPr/>
        <a:lstStyle/>
        <a:p>
          <a:endParaRPr lang="ru-RU"/>
        </a:p>
      </dgm:t>
    </dgm:pt>
    <dgm:pt modelId="{94D2B706-F0BC-466A-81B1-DCA800D69C6E}" type="pres">
      <dgm:prSet presAssocID="{D8F96A5B-77C4-449F-95E1-FC323581DCE6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52C22402-1FBE-4A71-9523-32740139EE63}" type="pres">
      <dgm:prSet presAssocID="{D8F96A5B-77C4-449F-95E1-FC323581DCE6}" presName="cycle" presStyleCnt="0"/>
      <dgm:spPr/>
    </dgm:pt>
    <dgm:pt modelId="{74BA7501-CCA1-4392-94A6-98DC5EACD9EA}" type="pres">
      <dgm:prSet presAssocID="{D8F96A5B-77C4-449F-95E1-FC323581DCE6}" presName="centerShape" presStyleCnt="0"/>
      <dgm:spPr/>
    </dgm:pt>
    <dgm:pt modelId="{96ED5B48-1AC0-45BA-B6C8-FB48A6E54896}" type="pres">
      <dgm:prSet presAssocID="{D8F96A5B-77C4-449F-95E1-FC323581DCE6}" presName="connSite" presStyleLbl="node1" presStyleIdx="0" presStyleCnt="4"/>
      <dgm:spPr/>
    </dgm:pt>
    <dgm:pt modelId="{92E0BD8E-C18E-410B-99DF-9970A754FF60}" type="pres">
      <dgm:prSet presAssocID="{D8F96A5B-77C4-449F-95E1-FC323581DCE6}" presName="visible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175"/>
      </dgm:spPr>
    </dgm:pt>
    <dgm:pt modelId="{E246B7F4-690B-477D-98C8-68503A4C4070}" type="pres">
      <dgm:prSet presAssocID="{959792B1-43E5-49F4-B0FA-A67A29090253}" presName="Name25" presStyleLbl="parChTrans1D1" presStyleIdx="0" presStyleCnt="3"/>
      <dgm:spPr/>
    </dgm:pt>
    <dgm:pt modelId="{A2530840-D89F-4717-B6E9-F17B3DEDF788}" type="pres">
      <dgm:prSet presAssocID="{E4197A39-7F3E-475B-80B5-C408DE933CEE}" presName="node" presStyleCnt="0"/>
      <dgm:spPr/>
    </dgm:pt>
    <dgm:pt modelId="{7CD5E810-621B-4F25-9D2B-ECB721D290FD}" type="pres">
      <dgm:prSet presAssocID="{E4197A39-7F3E-475B-80B5-C408DE933CEE}" presName="parentNode" presStyleLbl="node1" presStyleIdx="1" presStyleCnt="4" custScaleX="1577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0B5CB7-BD02-42D5-AE2B-C34560F7E1BB}" type="pres">
      <dgm:prSet presAssocID="{E4197A39-7F3E-475B-80B5-C408DE933CEE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A67982-D354-410A-BE5C-6FDE7F4988A0}" type="pres">
      <dgm:prSet presAssocID="{EF74E28F-6D04-4855-81B0-4B92AB01ADC4}" presName="Name25" presStyleLbl="parChTrans1D1" presStyleIdx="1" presStyleCnt="3"/>
      <dgm:spPr/>
    </dgm:pt>
    <dgm:pt modelId="{81BACDAB-BAFE-489B-B426-466E53655631}" type="pres">
      <dgm:prSet presAssocID="{776556B7-06CE-4DDC-B853-7026017AF8CD}" presName="node" presStyleCnt="0"/>
      <dgm:spPr/>
    </dgm:pt>
    <dgm:pt modelId="{C58C6260-A72B-432B-8BE1-EAFE36F7D2AD}" type="pres">
      <dgm:prSet presAssocID="{776556B7-06CE-4DDC-B853-7026017AF8CD}" presName="parentNode" presStyleLbl="node1" presStyleIdx="2" presStyleCnt="4" custScaleX="1577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EF85B-9D7F-4DD1-BF4B-F52BE7CC6587}" type="pres">
      <dgm:prSet presAssocID="{776556B7-06CE-4DDC-B853-7026017AF8CD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4D23E4-10B0-4067-9B03-C42D73CF376A}" type="pres">
      <dgm:prSet presAssocID="{0F5EA93F-DF49-4FA5-BB1A-70038B35D1BC}" presName="Name25" presStyleLbl="parChTrans1D1" presStyleIdx="2" presStyleCnt="3"/>
      <dgm:spPr/>
    </dgm:pt>
    <dgm:pt modelId="{1BC40D5A-6731-41DE-822F-761B2C92373F}" type="pres">
      <dgm:prSet presAssocID="{F82970DD-0F7C-4AC0-AD0E-7C835A6D5370}" presName="node" presStyleCnt="0"/>
      <dgm:spPr/>
    </dgm:pt>
    <dgm:pt modelId="{55380012-A73E-4343-A113-C7177D82E36F}" type="pres">
      <dgm:prSet presAssocID="{F82970DD-0F7C-4AC0-AD0E-7C835A6D5370}" presName="parentNode" presStyleLbl="node1" presStyleIdx="3" presStyleCnt="4" custScaleX="1577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E7843F-9ED9-4C9F-8195-ACDDEF60B4BC}" type="pres">
      <dgm:prSet presAssocID="{F82970DD-0F7C-4AC0-AD0E-7C835A6D5370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985B68-2C0A-41A1-9F4C-06C0923C0C7A}" type="presOf" srcId="{0F5EA93F-DF49-4FA5-BB1A-70038B35D1BC}" destId="{D34D23E4-10B0-4067-9B03-C42D73CF376A}" srcOrd="0" destOrd="0" presId="urn:microsoft.com/office/officeart/2005/8/layout/radial2"/>
    <dgm:cxn modelId="{349CD8E1-35AD-4B1E-8172-6B6234206A7D}" type="presOf" srcId="{E4197A39-7F3E-475B-80B5-C408DE933CEE}" destId="{7CD5E810-621B-4F25-9D2B-ECB721D290FD}" srcOrd="0" destOrd="0" presId="urn:microsoft.com/office/officeart/2005/8/layout/radial2"/>
    <dgm:cxn modelId="{5AE0C632-D4CC-4918-B9BE-D0101D74D960}" type="presOf" srcId="{776556B7-06CE-4DDC-B853-7026017AF8CD}" destId="{C58C6260-A72B-432B-8BE1-EAFE36F7D2AD}" srcOrd="0" destOrd="0" presId="urn:microsoft.com/office/officeart/2005/8/layout/radial2"/>
    <dgm:cxn modelId="{A89D99D1-23B6-4D96-8991-FB08C4DB6CF4}" type="presOf" srcId="{959792B1-43E5-49F4-B0FA-A67A29090253}" destId="{E246B7F4-690B-477D-98C8-68503A4C4070}" srcOrd="0" destOrd="0" presId="urn:microsoft.com/office/officeart/2005/8/layout/radial2"/>
    <dgm:cxn modelId="{4A50F7AB-1669-437B-B5A1-EFD146F2B5AB}" type="presOf" srcId="{04269844-ADD9-489F-9E82-0A658A3906F2}" destId="{3D8EF85B-9D7F-4DD1-BF4B-F52BE7CC6587}" srcOrd="0" destOrd="0" presId="urn:microsoft.com/office/officeart/2005/8/layout/radial2"/>
    <dgm:cxn modelId="{3CD6AEC3-C8DF-4ED5-AC47-63A283FA62F2}" type="presOf" srcId="{D8F96A5B-77C4-449F-95E1-FC323581DCE6}" destId="{94D2B706-F0BC-466A-81B1-DCA800D69C6E}" srcOrd="0" destOrd="0" presId="urn:microsoft.com/office/officeart/2005/8/layout/radial2"/>
    <dgm:cxn modelId="{517314C3-370B-4202-8BDE-9329A7F4EA8D}" type="presOf" srcId="{F82970DD-0F7C-4AC0-AD0E-7C835A6D5370}" destId="{55380012-A73E-4343-A113-C7177D82E36F}" srcOrd="0" destOrd="0" presId="urn:microsoft.com/office/officeart/2005/8/layout/radial2"/>
    <dgm:cxn modelId="{0853463C-6FEC-4EAD-B0A4-F6D6C076F915}" type="presOf" srcId="{EF74E28F-6D04-4855-81B0-4B92AB01ADC4}" destId="{F6A67982-D354-410A-BE5C-6FDE7F4988A0}" srcOrd="0" destOrd="0" presId="urn:microsoft.com/office/officeart/2005/8/layout/radial2"/>
    <dgm:cxn modelId="{074E35D8-1E7B-4383-94C3-8F39FAFFD93D}" srcId="{D8F96A5B-77C4-449F-95E1-FC323581DCE6}" destId="{776556B7-06CE-4DDC-B853-7026017AF8CD}" srcOrd="1" destOrd="0" parTransId="{EF74E28F-6D04-4855-81B0-4B92AB01ADC4}" sibTransId="{9C8A0EF7-7C75-44D3-901B-A26636FD5ECC}"/>
    <dgm:cxn modelId="{3F24060E-B102-421A-9DDD-E71D623B7AA5}" srcId="{F82970DD-0F7C-4AC0-AD0E-7C835A6D5370}" destId="{7605D629-95CA-4586-B538-4B27F7235C51}" srcOrd="0" destOrd="0" parTransId="{9E0A69D4-BB35-4B3B-8D99-4CD5AD28A3EF}" sibTransId="{1AAF8103-2A0D-46D1-AC95-B4E24948DFC0}"/>
    <dgm:cxn modelId="{F74B2133-F3FA-4F01-85CD-E80EFAF9D03F}" type="presOf" srcId="{7605D629-95CA-4586-B538-4B27F7235C51}" destId="{57E7843F-9ED9-4C9F-8195-ACDDEF60B4BC}" srcOrd="0" destOrd="0" presId="urn:microsoft.com/office/officeart/2005/8/layout/radial2"/>
    <dgm:cxn modelId="{D0A163AC-17B9-4657-853B-9399054B8876}" type="presOf" srcId="{6B9DAC37-2DC0-47F7-87B5-C3C78EC59C50}" destId="{6E0B5CB7-BD02-42D5-AE2B-C34560F7E1BB}" srcOrd="0" destOrd="0" presId="urn:microsoft.com/office/officeart/2005/8/layout/radial2"/>
    <dgm:cxn modelId="{1D759762-B6A8-4BD8-93C9-B82AEA78D642}" srcId="{776556B7-06CE-4DDC-B853-7026017AF8CD}" destId="{04269844-ADD9-489F-9E82-0A658A3906F2}" srcOrd="0" destOrd="0" parTransId="{F880D8B4-3B4F-4650-BDB6-46D23CCF2E41}" sibTransId="{D053D9FA-D2A0-466B-A147-FED38DB4F66A}"/>
    <dgm:cxn modelId="{92EAE854-C406-4D94-A526-74F89461054D}" srcId="{D8F96A5B-77C4-449F-95E1-FC323581DCE6}" destId="{E4197A39-7F3E-475B-80B5-C408DE933CEE}" srcOrd="0" destOrd="0" parTransId="{959792B1-43E5-49F4-B0FA-A67A29090253}" sibTransId="{B4462E0B-881A-488B-A02A-6ECA22D90A4D}"/>
    <dgm:cxn modelId="{67DCB6DB-8DB4-49AE-9EB4-91179F626C10}" srcId="{E4197A39-7F3E-475B-80B5-C408DE933CEE}" destId="{6B9DAC37-2DC0-47F7-87B5-C3C78EC59C50}" srcOrd="0" destOrd="0" parTransId="{0058243A-376A-486C-A5D9-C0C0C83FAAB4}" sibTransId="{E19818FF-98DD-4B0C-A53A-2D7ADB93315F}"/>
    <dgm:cxn modelId="{244D6E71-29CA-4B19-B43D-945CFC0E5697}" srcId="{D8F96A5B-77C4-449F-95E1-FC323581DCE6}" destId="{F82970DD-0F7C-4AC0-AD0E-7C835A6D5370}" srcOrd="2" destOrd="0" parTransId="{0F5EA93F-DF49-4FA5-BB1A-70038B35D1BC}" sibTransId="{EC50F764-FC9C-4D72-95DA-0B350FF37A08}"/>
    <dgm:cxn modelId="{09EE3B45-9109-4190-86C9-C1BF1B0F0E67}" type="presParOf" srcId="{94D2B706-F0BC-466A-81B1-DCA800D69C6E}" destId="{52C22402-1FBE-4A71-9523-32740139EE63}" srcOrd="0" destOrd="0" presId="urn:microsoft.com/office/officeart/2005/8/layout/radial2"/>
    <dgm:cxn modelId="{0C45AA20-42B5-48C6-917F-40236673AE82}" type="presParOf" srcId="{52C22402-1FBE-4A71-9523-32740139EE63}" destId="{74BA7501-CCA1-4392-94A6-98DC5EACD9EA}" srcOrd="0" destOrd="0" presId="urn:microsoft.com/office/officeart/2005/8/layout/radial2"/>
    <dgm:cxn modelId="{7A232DE3-B647-4337-8E34-E301FFE52797}" type="presParOf" srcId="{74BA7501-CCA1-4392-94A6-98DC5EACD9EA}" destId="{96ED5B48-1AC0-45BA-B6C8-FB48A6E54896}" srcOrd="0" destOrd="0" presId="urn:microsoft.com/office/officeart/2005/8/layout/radial2"/>
    <dgm:cxn modelId="{F6FEE36A-4F50-4760-8911-09BA629B249C}" type="presParOf" srcId="{74BA7501-CCA1-4392-94A6-98DC5EACD9EA}" destId="{92E0BD8E-C18E-410B-99DF-9970A754FF60}" srcOrd="1" destOrd="0" presId="urn:microsoft.com/office/officeart/2005/8/layout/radial2"/>
    <dgm:cxn modelId="{292A536D-F766-4F99-B86A-4BF1E97607C8}" type="presParOf" srcId="{52C22402-1FBE-4A71-9523-32740139EE63}" destId="{E246B7F4-690B-477D-98C8-68503A4C4070}" srcOrd="1" destOrd="0" presId="urn:microsoft.com/office/officeart/2005/8/layout/radial2"/>
    <dgm:cxn modelId="{21DE1ADD-BF45-4E7A-A4E1-F75C80FD20F7}" type="presParOf" srcId="{52C22402-1FBE-4A71-9523-32740139EE63}" destId="{A2530840-D89F-4717-B6E9-F17B3DEDF788}" srcOrd="2" destOrd="0" presId="urn:microsoft.com/office/officeart/2005/8/layout/radial2"/>
    <dgm:cxn modelId="{5CC1EB7C-4BC8-4195-97EE-1D865C3C8D34}" type="presParOf" srcId="{A2530840-D89F-4717-B6E9-F17B3DEDF788}" destId="{7CD5E810-621B-4F25-9D2B-ECB721D290FD}" srcOrd="0" destOrd="0" presId="urn:microsoft.com/office/officeart/2005/8/layout/radial2"/>
    <dgm:cxn modelId="{4D42F217-A9EC-4B5A-BC1C-1307C6692B0D}" type="presParOf" srcId="{A2530840-D89F-4717-B6E9-F17B3DEDF788}" destId="{6E0B5CB7-BD02-42D5-AE2B-C34560F7E1BB}" srcOrd="1" destOrd="0" presId="urn:microsoft.com/office/officeart/2005/8/layout/radial2"/>
    <dgm:cxn modelId="{42598E61-080F-4C23-8547-6745FE5BD4F5}" type="presParOf" srcId="{52C22402-1FBE-4A71-9523-32740139EE63}" destId="{F6A67982-D354-410A-BE5C-6FDE7F4988A0}" srcOrd="3" destOrd="0" presId="urn:microsoft.com/office/officeart/2005/8/layout/radial2"/>
    <dgm:cxn modelId="{21A68D39-4875-4E9D-926F-62E094E92F3A}" type="presParOf" srcId="{52C22402-1FBE-4A71-9523-32740139EE63}" destId="{81BACDAB-BAFE-489B-B426-466E53655631}" srcOrd="4" destOrd="0" presId="urn:microsoft.com/office/officeart/2005/8/layout/radial2"/>
    <dgm:cxn modelId="{22B04228-9509-4BEA-8C20-5C52842E6EE2}" type="presParOf" srcId="{81BACDAB-BAFE-489B-B426-466E53655631}" destId="{C58C6260-A72B-432B-8BE1-EAFE36F7D2AD}" srcOrd="0" destOrd="0" presId="urn:microsoft.com/office/officeart/2005/8/layout/radial2"/>
    <dgm:cxn modelId="{F45785A2-C149-4B41-B4D5-E2FE090F91D5}" type="presParOf" srcId="{81BACDAB-BAFE-489B-B426-466E53655631}" destId="{3D8EF85B-9D7F-4DD1-BF4B-F52BE7CC6587}" srcOrd="1" destOrd="0" presId="urn:microsoft.com/office/officeart/2005/8/layout/radial2"/>
    <dgm:cxn modelId="{BBE7F12E-05AC-4E11-97EB-FC2302793504}" type="presParOf" srcId="{52C22402-1FBE-4A71-9523-32740139EE63}" destId="{D34D23E4-10B0-4067-9B03-C42D73CF376A}" srcOrd="5" destOrd="0" presId="urn:microsoft.com/office/officeart/2005/8/layout/radial2"/>
    <dgm:cxn modelId="{4141D9E6-B11D-4AA0-9146-7DA64F497C11}" type="presParOf" srcId="{52C22402-1FBE-4A71-9523-32740139EE63}" destId="{1BC40D5A-6731-41DE-822F-761B2C92373F}" srcOrd="6" destOrd="0" presId="urn:microsoft.com/office/officeart/2005/8/layout/radial2"/>
    <dgm:cxn modelId="{EDA610A6-38DF-4394-99DE-935FF3ADCF5C}" type="presParOf" srcId="{1BC40D5A-6731-41DE-822F-761B2C92373F}" destId="{55380012-A73E-4343-A113-C7177D82E36F}" srcOrd="0" destOrd="0" presId="urn:microsoft.com/office/officeart/2005/8/layout/radial2"/>
    <dgm:cxn modelId="{40D2FA75-0CDF-4448-884F-E4742F06C092}" type="presParOf" srcId="{1BC40D5A-6731-41DE-822F-761B2C92373F}" destId="{57E7843F-9ED9-4C9F-8195-ACDDEF60B4B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A1C47FC-E829-4432-82B3-0D9B4BB179A0}" type="doc">
      <dgm:prSet loTypeId="urn:microsoft.com/office/officeart/2005/8/layout/radial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E459D77-50DE-4B5D-97A1-C27B74CC14EC}">
      <dgm:prSet phldrT="[Текст]"/>
      <dgm:spPr/>
      <dgm:t>
        <a:bodyPr/>
        <a:lstStyle/>
        <a:p>
          <a:r>
            <a:rPr lang="ru-RU" dirty="0" smtClean="0"/>
            <a:t>ОШИБКИ ДЕЛЕГИРОВАНИЯ</a:t>
          </a:r>
        </a:p>
      </dgm:t>
    </dgm:pt>
    <dgm:pt modelId="{FD4A882A-B09F-46D2-9D94-3F480C358845}" type="parTrans" cxnId="{4CD9733C-CECF-48C8-A48E-544408E3C2BF}">
      <dgm:prSet/>
      <dgm:spPr/>
      <dgm:t>
        <a:bodyPr/>
        <a:lstStyle/>
        <a:p>
          <a:endParaRPr lang="ru-RU"/>
        </a:p>
      </dgm:t>
    </dgm:pt>
    <dgm:pt modelId="{5F3AD5A3-594B-442E-BE9E-2C0D777388ED}" type="sibTrans" cxnId="{4CD9733C-CECF-48C8-A48E-544408E3C2BF}">
      <dgm:prSet/>
      <dgm:spPr/>
      <dgm:t>
        <a:bodyPr/>
        <a:lstStyle/>
        <a:p>
          <a:endParaRPr lang="ru-RU"/>
        </a:p>
      </dgm:t>
    </dgm:pt>
    <dgm:pt modelId="{CBDC100C-BEF9-4014-837A-F674365F6142}">
      <dgm:prSet phldrT="[Текст]"/>
      <dgm:spPr/>
      <dgm:t>
        <a:bodyPr/>
        <a:lstStyle/>
        <a:p>
          <a:r>
            <a:rPr lang="ru-RU" dirty="0" smtClean="0"/>
            <a:t>Неумение инструктировать</a:t>
          </a:r>
          <a:endParaRPr lang="ru-RU" dirty="0"/>
        </a:p>
      </dgm:t>
    </dgm:pt>
    <dgm:pt modelId="{C34B3E0E-1656-44E5-9E8E-AF4A1B670E49}" type="parTrans" cxnId="{C1C8DA8B-0CDE-40CE-B765-5926E6CAADDE}">
      <dgm:prSet/>
      <dgm:spPr/>
      <dgm:t>
        <a:bodyPr/>
        <a:lstStyle/>
        <a:p>
          <a:endParaRPr lang="ru-RU"/>
        </a:p>
      </dgm:t>
    </dgm:pt>
    <dgm:pt modelId="{9A82F466-0F2A-4792-B947-48A8394652C6}" type="sibTrans" cxnId="{C1C8DA8B-0CDE-40CE-B765-5926E6CAADDE}">
      <dgm:prSet/>
      <dgm:spPr/>
      <dgm:t>
        <a:bodyPr/>
        <a:lstStyle/>
        <a:p>
          <a:endParaRPr lang="ru-RU"/>
        </a:p>
      </dgm:t>
    </dgm:pt>
    <dgm:pt modelId="{CE3E3D74-F29B-499A-99B8-4B1CFD402330}">
      <dgm:prSet phldrT="[Текст]"/>
      <dgm:spPr/>
      <dgm:t>
        <a:bodyPr/>
        <a:lstStyle/>
        <a:p>
          <a:r>
            <a:rPr lang="ru-RU" dirty="0" smtClean="0"/>
            <a:t>Фиктивное делегирование</a:t>
          </a:r>
          <a:endParaRPr lang="ru-RU" dirty="0"/>
        </a:p>
      </dgm:t>
    </dgm:pt>
    <dgm:pt modelId="{D9B2B280-1431-4861-8DA1-1677EB724AA7}" type="parTrans" cxnId="{1DB19166-E233-4538-AFB2-1E9659982083}">
      <dgm:prSet/>
      <dgm:spPr/>
      <dgm:t>
        <a:bodyPr/>
        <a:lstStyle/>
        <a:p>
          <a:endParaRPr lang="ru-RU"/>
        </a:p>
      </dgm:t>
    </dgm:pt>
    <dgm:pt modelId="{66252986-64E6-4736-8727-44537133D54D}" type="sibTrans" cxnId="{1DB19166-E233-4538-AFB2-1E9659982083}">
      <dgm:prSet/>
      <dgm:spPr/>
      <dgm:t>
        <a:bodyPr/>
        <a:lstStyle/>
        <a:p>
          <a:endParaRPr lang="ru-RU"/>
        </a:p>
      </dgm:t>
    </dgm:pt>
    <dgm:pt modelId="{21BE7A12-A46E-4264-B55C-BDDDF662B35E}">
      <dgm:prSet phldrT="[Текст]"/>
      <dgm:spPr/>
      <dgm:t>
        <a:bodyPr/>
        <a:lstStyle/>
        <a:p>
          <a:r>
            <a:rPr lang="ru-RU" dirty="0" smtClean="0"/>
            <a:t>Ошибка в выборе исполнителя</a:t>
          </a:r>
          <a:endParaRPr lang="ru-RU" dirty="0"/>
        </a:p>
      </dgm:t>
    </dgm:pt>
    <dgm:pt modelId="{7769F04A-A8BF-49BE-8803-76609330F24D}" type="parTrans" cxnId="{8AE993F8-B2AD-4BAC-8FDF-4BEDA2909DF3}">
      <dgm:prSet/>
      <dgm:spPr/>
      <dgm:t>
        <a:bodyPr/>
        <a:lstStyle/>
        <a:p>
          <a:endParaRPr lang="ru-RU"/>
        </a:p>
      </dgm:t>
    </dgm:pt>
    <dgm:pt modelId="{E9AAC3FF-940A-4D4B-AB2D-2037BECE9FF3}" type="sibTrans" cxnId="{8AE993F8-B2AD-4BAC-8FDF-4BEDA2909DF3}">
      <dgm:prSet/>
      <dgm:spPr/>
      <dgm:t>
        <a:bodyPr/>
        <a:lstStyle/>
        <a:p>
          <a:endParaRPr lang="ru-RU"/>
        </a:p>
      </dgm:t>
    </dgm:pt>
    <dgm:pt modelId="{7E0F8231-BCF8-47F1-A66C-1883B103DADB}">
      <dgm:prSet phldrT="[Текст]"/>
      <dgm:spPr/>
      <dgm:t>
        <a:bodyPr/>
        <a:lstStyle/>
        <a:p>
          <a:r>
            <a:rPr lang="ru-RU" dirty="0" smtClean="0"/>
            <a:t>Перепоручение подчиненным объединяющей функции руководства</a:t>
          </a:r>
          <a:endParaRPr lang="ru-RU" dirty="0"/>
        </a:p>
      </dgm:t>
    </dgm:pt>
    <dgm:pt modelId="{4B2DE4D7-F74B-4E7D-B0C8-29511E30AC49}" type="parTrans" cxnId="{A4E3A8BE-1608-4D8E-B413-46B1A1823472}">
      <dgm:prSet/>
      <dgm:spPr/>
      <dgm:t>
        <a:bodyPr/>
        <a:lstStyle/>
        <a:p>
          <a:endParaRPr lang="ru-RU"/>
        </a:p>
      </dgm:t>
    </dgm:pt>
    <dgm:pt modelId="{74947947-EFE0-4D0F-B759-70A6785C9D85}" type="sibTrans" cxnId="{A4E3A8BE-1608-4D8E-B413-46B1A1823472}">
      <dgm:prSet/>
      <dgm:spPr/>
      <dgm:t>
        <a:bodyPr/>
        <a:lstStyle/>
        <a:p>
          <a:endParaRPr lang="ru-RU"/>
        </a:p>
      </dgm:t>
    </dgm:pt>
    <dgm:pt modelId="{DFE9A7CD-9274-4B02-932E-388449B67AAA}">
      <dgm:prSet phldrT="[Текст]"/>
      <dgm:spPr/>
      <dgm:t>
        <a:bodyPr/>
        <a:lstStyle/>
        <a:p>
          <a:r>
            <a:rPr lang="ru-RU" dirty="0" smtClean="0"/>
            <a:t>Ориентация не на дело, а на личности</a:t>
          </a:r>
          <a:endParaRPr lang="ru-RU" dirty="0"/>
        </a:p>
      </dgm:t>
    </dgm:pt>
    <dgm:pt modelId="{2E31F5A1-80F4-470D-BEBD-FF56E5BD02F6}" type="parTrans" cxnId="{5AB23BEF-B64A-4B8E-A03E-87FFF4303DD9}">
      <dgm:prSet/>
      <dgm:spPr/>
      <dgm:t>
        <a:bodyPr/>
        <a:lstStyle/>
        <a:p>
          <a:endParaRPr lang="ru-RU"/>
        </a:p>
      </dgm:t>
    </dgm:pt>
    <dgm:pt modelId="{C465135D-B56E-481F-A8C8-9236EB87BB13}" type="sibTrans" cxnId="{5AB23BEF-B64A-4B8E-A03E-87FFF4303DD9}">
      <dgm:prSet/>
      <dgm:spPr/>
      <dgm:t>
        <a:bodyPr/>
        <a:lstStyle/>
        <a:p>
          <a:endParaRPr lang="ru-RU"/>
        </a:p>
      </dgm:t>
    </dgm:pt>
    <dgm:pt modelId="{897DD424-4077-4F38-AB5C-BE46BE05467C}">
      <dgm:prSet phldrT="[Текст]"/>
      <dgm:spPr/>
      <dgm:t>
        <a:bodyPr/>
        <a:lstStyle/>
        <a:p>
          <a:r>
            <a:rPr lang="ru-RU" dirty="0" smtClean="0"/>
            <a:t>Делегирование без определения индивидуальной ответственности</a:t>
          </a:r>
        </a:p>
      </dgm:t>
    </dgm:pt>
    <dgm:pt modelId="{151D70E3-7737-4FCE-B4FF-0A298DBC40D2}" type="parTrans" cxnId="{266082A1-E42F-4766-BF41-3FFDD7F36119}">
      <dgm:prSet/>
      <dgm:spPr/>
      <dgm:t>
        <a:bodyPr/>
        <a:lstStyle/>
        <a:p>
          <a:endParaRPr lang="ru-RU"/>
        </a:p>
      </dgm:t>
    </dgm:pt>
    <dgm:pt modelId="{268F25CB-81A2-4167-AB5F-982EDFAA472C}" type="sibTrans" cxnId="{266082A1-E42F-4766-BF41-3FFDD7F36119}">
      <dgm:prSet/>
      <dgm:spPr/>
      <dgm:t>
        <a:bodyPr/>
        <a:lstStyle/>
        <a:p>
          <a:endParaRPr lang="ru-RU"/>
        </a:p>
      </dgm:t>
    </dgm:pt>
    <dgm:pt modelId="{72E043FE-B723-4AE0-B199-3A6F9449194B}">
      <dgm:prSet phldrT="[Текст]"/>
      <dgm:spPr/>
      <dgm:t>
        <a:bodyPr/>
        <a:lstStyle/>
        <a:p>
          <a:r>
            <a:rPr lang="ru-RU" dirty="0" smtClean="0"/>
            <a:t>Боязнь «уронить авторитет»</a:t>
          </a:r>
          <a:endParaRPr lang="ru-RU" dirty="0"/>
        </a:p>
      </dgm:t>
    </dgm:pt>
    <dgm:pt modelId="{98D5FEA3-96DB-408C-981D-99C9DEC6EB48}" type="parTrans" cxnId="{9D7449AC-AB33-45D8-BE56-A0B7583E7925}">
      <dgm:prSet/>
      <dgm:spPr/>
      <dgm:t>
        <a:bodyPr/>
        <a:lstStyle/>
        <a:p>
          <a:endParaRPr lang="ru-RU"/>
        </a:p>
      </dgm:t>
    </dgm:pt>
    <dgm:pt modelId="{1E1C0F48-30A2-475A-B6C6-CE85EFD11200}" type="sibTrans" cxnId="{9D7449AC-AB33-45D8-BE56-A0B7583E7925}">
      <dgm:prSet/>
      <dgm:spPr/>
      <dgm:t>
        <a:bodyPr/>
        <a:lstStyle/>
        <a:p>
          <a:endParaRPr lang="ru-RU"/>
        </a:p>
      </dgm:t>
    </dgm:pt>
    <dgm:pt modelId="{62249A1C-2BFB-4A98-883A-68234F97E150}" type="pres">
      <dgm:prSet presAssocID="{6A1C47FC-E829-4432-82B3-0D9B4BB179A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74621EE-8D86-4053-9386-7F845E90DE4A}" type="pres">
      <dgm:prSet presAssocID="{0E459D77-50DE-4B5D-97A1-C27B74CC14EC}" presName="centerShape" presStyleLbl="node0" presStyleIdx="0" presStyleCnt="1"/>
      <dgm:spPr/>
      <dgm:t>
        <a:bodyPr/>
        <a:lstStyle/>
        <a:p>
          <a:endParaRPr lang="ru-RU"/>
        </a:p>
      </dgm:t>
    </dgm:pt>
    <dgm:pt modelId="{5347E303-4A8A-4357-A8AA-520F1C6C0062}" type="pres">
      <dgm:prSet presAssocID="{C34B3E0E-1656-44E5-9E8E-AF4A1B670E49}" presName="parTrans" presStyleLbl="bgSibTrans2D1" presStyleIdx="0" presStyleCnt="7"/>
      <dgm:spPr/>
    </dgm:pt>
    <dgm:pt modelId="{0E4A7CB1-5B01-4DEB-944F-1E8D15893083}" type="pres">
      <dgm:prSet presAssocID="{CBDC100C-BEF9-4014-837A-F674365F614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B313E0-D74E-4A27-9F39-E5F00CA86274}" type="pres">
      <dgm:prSet presAssocID="{D9B2B280-1431-4861-8DA1-1677EB724AA7}" presName="parTrans" presStyleLbl="bgSibTrans2D1" presStyleIdx="1" presStyleCnt="7"/>
      <dgm:spPr/>
    </dgm:pt>
    <dgm:pt modelId="{9A3EAEE1-D0C7-44A5-985F-3F1FED76CEDC}" type="pres">
      <dgm:prSet presAssocID="{CE3E3D74-F29B-499A-99B8-4B1CFD40233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4D6FB3-3104-441F-B241-DB084ACCFE19}" type="pres">
      <dgm:prSet presAssocID="{7769F04A-A8BF-49BE-8803-76609330F24D}" presName="parTrans" presStyleLbl="bgSibTrans2D1" presStyleIdx="2" presStyleCnt="7"/>
      <dgm:spPr/>
    </dgm:pt>
    <dgm:pt modelId="{215F9083-9918-4F91-904A-243F48CFD46A}" type="pres">
      <dgm:prSet presAssocID="{21BE7A12-A46E-4264-B55C-BDDDF662B35E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3D2D6-2C4E-4710-AC45-08B4B6826BE1}" type="pres">
      <dgm:prSet presAssocID="{2E31F5A1-80F4-470D-BEBD-FF56E5BD02F6}" presName="parTrans" presStyleLbl="bgSibTrans2D1" presStyleIdx="3" presStyleCnt="7"/>
      <dgm:spPr/>
    </dgm:pt>
    <dgm:pt modelId="{B7A8E353-3DC8-4991-9DCE-7B0F8144139F}" type="pres">
      <dgm:prSet presAssocID="{DFE9A7CD-9274-4B02-932E-388449B67AA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27E7B7-3151-4EB1-A85E-96F77E089D6D}" type="pres">
      <dgm:prSet presAssocID="{151D70E3-7737-4FCE-B4FF-0A298DBC40D2}" presName="parTrans" presStyleLbl="bgSibTrans2D1" presStyleIdx="4" presStyleCnt="7"/>
      <dgm:spPr/>
    </dgm:pt>
    <dgm:pt modelId="{D1F7BC1E-4849-45DE-93F2-ECABE2E43E6C}" type="pres">
      <dgm:prSet presAssocID="{897DD424-4077-4F38-AB5C-BE46BE05467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764AA2-A755-4B2B-AC25-2C71E8F1B5C0}" type="pres">
      <dgm:prSet presAssocID="{98D5FEA3-96DB-408C-981D-99C9DEC6EB48}" presName="parTrans" presStyleLbl="bgSibTrans2D1" presStyleIdx="5" presStyleCnt="7"/>
      <dgm:spPr/>
    </dgm:pt>
    <dgm:pt modelId="{47069D58-875E-4193-BD8A-61CDF0F2C8D3}" type="pres">
      <dgm:prSet presAssocID="{72E043FE-B723-4AE0-B199-3A6F9449194B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07FB14-9143-4ADB-AE54-D5CF0BAD707A}" type="pres">
      <dgm:prSet presAssocID="{4B2DE4D7-F74B-4E7D-B0C8-29511E30AC49}" presName="parTrans" presStyleLbl="bgSibTrans2D1" presStyleIdx="6" presStyleCnt="7"/>
      <dgm:spPr/>
    </dgm:pt>
    <dgm:pt modelId="{072F9068-D743-40C7-B025-B3088160D457}" type="pres">
      <dgm:prSet presAssocID="{7E0F8231-BCF8-47F1-A66C-1883B103DAD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5C70F2-47BE-410D-BEBD-28080E5F5093}" type="presOf" srcId="{4B2DE4D7-F74B-4E7D-B0C8-29511E30AC49}" destId="{0807FB14-9143-4ADB-AE54-D5CF0BAD707A}" srcOrd="0" destOrd="0" presId="urn:microsoft.com/office/officeart/2005/8/layout/radial4"/>
    <dgm:cxn modelId="{BD127B67-91FF-4CC2-B463-64A8D499631F}" type="presOf" srcId="{98D5FEA3-96DB-408C-981D-99C9DEC6EB48}" destId="{14764AA2-A755-4B2B-AC25-2C71E8F1B5C0}" srcOrd="0" destOrd="0" presId="urn:microsoft.com/office/officeart/2005/8/layout/radial4"/>
    <dgm:cxn modelId="{8AE993F8-B2AD-4BAC-8FDF-4BEDA2909DF3}" srcId="{0E459D77-50DE-4B5D-97A1-C27B74CC14EC}" destId="{21BE7A12-A46E-4264-B55C-BDDDF662B35E}" srcOrd="2" destOrd="0" parTransId="{7769F04A-A8BF-49BE-8803-76609330F24D}" sibTransId="{E9AAC3FF-940A-4D4B-AB2D-2037BECE9FF3}"/>
    <dgm:cxn modelId="{C1C8DA8B-0CDE-40CE-B765-5926E6CAADDE}" srcId="{0E459D77-50DE-4B5D-97A1-C27B74CC14EC}" destId="{CBDC100C-BEF9-4014-837A-F674365F6142}" srcOrd="0" destOrd="0" parTransId="{C34B3E0E-1656-44E5-9E8E-AF4A1B670E49}" sibTransId="{9A82F466-0F2A-4792-B947-48A8394652C6}"/>
    <dgm:cxn modelId="{266082A1-E42F-4766-BF41-3FFDD7F36119}" srcId="{0E459D77-50DE-4B5D-97A1-C27B74CC14EC}" destId="{897DD424-4077-4F38-AB5C-BE46BE05467C}" srcOrd="4" destOrd="0" parTransId="{151D70E3-7737-4FCE-B4FF-0A298DBC40D2}" sibTransId="{268F25CB-81A2-4167-AB5F-982EDFAA472C}"/>
    <dgm:cxn modelId="{05D555FD-4F56-462F-A889-DE88F412CFEC}" type="presOf" srcId="{DFE9A7CD-9274-4B02-932E-388449B67AAA}" destId="{B7A8E353-3DC8-4991-9DCE-7B0F8144139F}" srcOrd="0" destOrd="0" presId="urn:microsoft.com/office/officeart/2005/8/layout/radial4"/>
    <dgm:cxn modelId="{5AB23BEF-B64A-4B8E-A03E-87FFF4303DD9}" srcId="{0E459D77-50DE-4B5D-97A1-C27B74CC14EC}" destId="{DFE9A7CD-9274-4B02-932E-388449B67AAA}" srcOrd="3" destOrd="0" parTransId="{2E31F5A1-80F4-470D-BEBD-FF56E5BD02F6}" sibTransId="{C465135D-B56E-481F-A8C8-9236EB87BB13}"/>
    <dgm:cxn modelId="{1317FC4D-BAD1-47C8-8E91-10E23B199036}" type="presOf" srcId="{2E31F5A1-80F4-470D-BEBD-FF56E5BD02F6}" destId="{54B3D2D6-2C4E-4710-AC45-08B4B6826BE1}" srcOrd="0" destOrd="0" presId="urn:microsoft.com/office/officeart/2005/8/layout/radial4"/>
    <dgm:cxn modelId="{4DEEFD02-3C52-4194-8051-C52B1B825F26}" type="presOf" srcId="{7769F04A-A8BF-49BE-8803-76609330F24D}" destId="{644D6FB3-3104-441F-B241-DB084ACCFE19}" srcOrd="0" destOrd="0" presId="urn:microsoft.com/office/officeart/2005/8/layout/radial4"/>
    <dgm:cxn modelId="{3E30212A-0CC5-44D9-AD42-BAACC6373B18}" type="presOf" srcId="{C34B3E0E-1656-44E5-9E8E-AF4A1B670E49}" destId="{5347E303-4A8A-4357-A8AA-520F1C6C0062}" srcOrd="0" destOrd="0" presId="urn:microsoft.com/office/officeart/2005/8/layout/radial4"/>
    <dgm:cxn modelId="{056D9B32-7E9D-4FEE-BB83-2ECADC28D22E}" type="presOf" srcId="{CBDC100C-BEF9-4014-837A-F674365F6142}" destId="{0E4A7CB1-5B01-4DEB-944F-1E8D15893083}" srcOrd="0" destOrd="0" presId="urn:microsoft.com/office/officeart/2005/8/layout/radial4"/>
    <dgm:cxn modelId="{9D2E1755-75CA-46B7-9156-899A0794D0A3}" type="presOf" srcId="{CE3E3D74-F29B-499A-99B8-4B1CFD402330}" destId="{9A3EAEE1-D0C7-44A5-985F-3F1FED76CEDC}" srcOrd="0" destOrd="0" presId="urn:microsoft.com/office/officeart/2005/8/layout/radial4"/>
    <dgm:cxn modelId="{89026675-6660-4F3D-BCFA-5348744B44A4}" type="presOf" srcId="{6A1C47FC-E829-4432-82B3-0D9B4BB179A0}" destId="{62249A1C-2BFB-4A98-883A-68234F97E150}" srcOrd="0" destOrd="0" presId="urn:microsoft.com/office/officeart/2005/8/layout/radial4"/>
    <dgm:cxn modelId="{1DB19166-E233-4538-AFB2-1E9659982083}" srcId="{0E459D77-50DE-4B5D-97A1-C27B74CC14EC}" destId="{CE3E3D74-F29B-499A-99B8-4B1CFD402330}" srcOrd="1" destOrd="0" parTransId="{D9B2B280-1431-4861-8DA1-1677EB724AA7}" sibTransId="{66252986-64E6-4736-8727-44537133D54D}"/>
    <dgm:cxn modelId="{DEA89DD0-613D-4F60-B1CA-21225FB0BF83}" type="presOf" srcId="{151D70E3-7737-4FCE-B4FF-0A298DBC40D2}" destId="{5427E7B7-3151-4EB1-A85E-96F77E089D6D}" srcOrd="0" destOrd="0" presId="urn:microsoft.com/office/officeart/2005/8/layout/radial4"/>
    <dgm:cxn modelId="{C3FAEBA3-AAEE-4BFB-B2EC-E12998A6C06F}" type="presOf" srcId="{897DD424-4077-4F38-AB5C-BE46BE05467C}" destId="{D1F7BC1E-4849-45DE-93F2-ECABE2E43E6C}" srcOrd="0" destOrd="0" presId="urn:microsoft.com/office/officeart/2005/8/layout/radial4"/>
    <dgm:cxn modelId="{FE41A63C-C81B-442C-9820-CCE4BE82D542}" type="presOf" srcId="{21BE7A12-A46E-4264-B55C-BDDDF662B35E}" destId="{215F9083-9918-4F91-904A-243F48CFD46A}" srcOrd="0" destOrd="0" presId="urn:microsoft.com/office/officeart/2005/8/layout/radial4"/>
    <dgm:cxn modelId="{4E21A646-D31B-4030-AA2B-D4E34CCAC86B}" type="presOf" srcId="{0E459D77-50DE-4B5D-97A1-C27B74CC14EC}" destId="{C74621EE-8D86-4053-9386-7F845E90DE4A}" srcOrd="0" destOrd="0" presId="urn:microsoft.com/office/officeart/2005/8/layout/radial4"/>
    <dgm:cxn modelId="{4CD9733C-CECF-48C8-A48E-544408E3C2BF}" srcId="{6A1C47FC-E829-4432-82B3-0D9B4BB179A0}" destId="{0E459D77-50DE-4B5D-97A1-C27B74CC14EC}" srcOrd="0" destOrd="0" parTransId="{FD4A882A-B09F-46D2-9D94-3F480C358845}" sibTransId="{5F3AD5A3-594B-442E-BE9E-2C0D777388ED}"/>
    <dgm:cxn modelId="{F7A72688-CE33-4B4E-8C19-732062AA7FB8}" type="presOf" srcId="{72E043FE-B723-4AE0-B199-3A6F9449194B}" destId="{47069D58-875E-4193-BD8A-61CDF0F2C8D3}" srcOrd="0" destOrd="0" presId="urn:microsoft.com/office/officeart/2005/8/layout/radial4"/>
    <dgm:cxn modelId="{9D7449AC-AB33-45D8-BE56-A0B7583E7925}" srcId="{0E459D77-50DE-4B5D-97A1-C27B74CC14EC}" destId="{72E043FE-B723-4AE0-B199-3A6F9449194B}" srcOrd="5" destOrd="0" parTransId="{98D5FEA3-96DB-408C-981D-99C9DEC6EB48}" sibTransId="{1E1C0F48-30A2-475A-B6C6-CE85EFD11200}"/>
    <dgm:cxn modelId="{0D6E0BD2-0EF7-41B5-B606-E8E13E5BBAF5}" type="presOf" srcId="{D9B2B280-1431-4861-8DA1-1677EB724AA7}" destId="{B2B313E0-D74E-4A27-9F39-E5F00CA86274}" srcOrd="0" destOrd="0" presId="urn:microsoft.com/office/officeart/2005/8/layout/radial4"/>
    <dgm:cxn modelId="{B550AA38-2254-4FC9-9C71-BC137DF1CE0C}" type="presOf" srcId="{7E0F8231-BCF8-47F1-A66C-1883B103DADB}" destId="{072F9068-D743-40C7-B025-B3088160D457}" srcOrd="0" destOrd="0" presId="urn:microsoft.com/office/officeart/2005/8/layout/radial4"/>
    <dgm:cxn modelId="{A4E3A8BE-1608-4D8E-B413-46B1A1823472}" srcId="{0E459D77-50DE-4B5D-97A1-C27B74CC14EC}" destId="{7E0F8231-BCF8-47F1-A66C-1883B103DADB}" srcOrd="6" destOrd="0" parTransId="{4B2DE4D7-F74B-4E7D-B0C8-29511E30AC49}" sibTransId="{74947947-EFE0-4D0F-B759-70A6785C9D85}"/>
    <dgm:cxn modelId="{14E79B0B-B887-4941-91E2-493FBF8C6BD0}" type="presParOf" srcId="{62249A1C-2BFB-4A98-883A-68234F97E150}" destId="{C74621EE-8D86-4053-9386-7F845E90DE4A}" srcOrd="0" destOrd="0" presId="urn:microsoft.com/office/officeart/2005/8/layout/radial4"/>
    <dgm:cxn modelId="{4C3F94C0-A244-4A73-B181-811D7A470DC1}" type="presParOf" srcId="{62249A1C-2BFB-4A98-883A-68234F97E150}" destId="{5347E303-4A8A-4357-A8AA-520F1C6C0062}" srcOrd="1" destOrd="0" presId="urn:microsoft.com/office/officeart/2005/8/layout/radial4"/>
    <dgm:cxn modelId="{9144A752-B207-4E43-928C-CA4F56B1507B}" type="presParOf" srcId="{62249A1C-2BFB-4A98-883A-68234F97E150}" destId="{0E4A7CB1-5B01-4DEB-944F-1E8D15893083}" srcOrd="2" destOrd="0" presId="urn:microsoft.com/office/officeart/2005/8/layout/radial4"/>
    <dgm:cxn modelId="{BB67F08A-5DA6-4DCA-B1DD-D67F1F8E9852}" type="presParOf" srcId="{62249A1C-2BFB-4A98-883A-68234F97E150}" destId="{B2B313E0-D74E-4A27-9F39-E5F00CA86274}" srcOrd="3" destOrd="0" presId="urn:microsoft.com/office/officeart/2005/8/layout/radial4"/>
    <dgm:cxn modelId="{DC9C0FC8-45B4-497A-9B6F-EAB2074AA3A7}" type="presParOf" srcId="{62249A1C-2BFB-4A98-883A-68234F97E150}" destId="{9A3EAEE1-D0C7-44A5-985F-3F1FED76CEDC}" srcOrd="4" destOrd="0" presId="urn:microsoft.com/office/officeart/2005/8/layout/radial4"/>
    <dgm:cxn modelId="{A18FC11F-4DD2-4088-9547-3EDF0E4F940A}" type="presParOf" srcId="{62249A1C-2BFB-4A98-883A-68234F97E150}" destId="{644D6FB3-3104-441F-B241-DB084ACCFE19}" srcOrd="5" destOrd="0" presId="urn:microsoft.com/office/officeart/2005/8/layout/radial4"/>
    <dgm:cxn modelId="{6179B183-7A50-4428-8EBC-64C852B39262}" type="presParOf" srcId="{62249A1C-2BFB-4A98-883A-68234F97E150}" destId="{215F9083-9918-4F91-904A-243F48CFD46A}" srcOrd="6" destOrd="0" presId="urn:microsoft.com/office/officeart/2005/8/layout/radial4"/>
    <dgm:cxn modelId="{A1112445-89C5-41FE-B4FC-CA688BEDA624}" type="presParOf" srcId="{62249A1C-2BFB-4A98-883A-68234F97E150}" destId="{54B3D2D6-2C4E-4710-AC45-08B4B6826BE1}" srcOrd="7" destOrd="0" presId="urn:microsoft.com/office/officeart/2005/8/layout/radial4"/>
    <dgm:cxn modelId="{7743C796-F8EE-4A04-9D94-97960ECCD92D}" type="presParOf" srcId="{62249A1C-2BFB-4A98-883A-68234F97E150}" destId="{B7A8E353-3DC8-4991-9DCE-7B0F8144139F}" srcOrd="8" destOrd="0" presId="urn:microsoft.com/office/officeart/2005/8/layout/radial4"/>
    <dgm:cxn modelId="{9011A0E9-0130-412C-BE3C-C821A709D5F1}" type="presParOf" srcId="{62249A1C-2BFB-4A98-883A-68234F97E150}" destId="{5427E7B7-3151-4EB1-A85E-96F77E089D6D}" srcOrd="9" destOrd="0" presId="urn:microsoft.com/office/officeart/2005/8/layout/radial4"/>
    <dgm:cxn modelId="{AF813A5E-068A-4877-AA02-F7C168F9311B}" type="presParOf" srcId="{62249A1C-2BFB-4A98-883A-68234F97E150}" destId="{D1F7BC1E-4849-45DE-93F2-ECABE2E43E6C}" srcOrd="10" destOrd="0" presId="urn:microsoft.com/office/officeart/2005/8/layout/radial4"/>
    <dgm:cxn modelId="{7D72CEA9-C6A9-4BB5-8B82-394C620DFA93}" type="presParOf" srcId="{62249A1C-2BFB-4A98-883A-68234F97E150}" destId="{14764AA2-A755-4B2B-AC25-2C71E8F1B5C0}" srcOrd="11" destOrd="0" presId="urn:microsoft.com/office/officeart/2005/8/layout/radial4"/>
    <dgm:cxn modelId="{5D350D67-F08A-41C5-8D87-0177C3122468}" type="presParOf" srcId="{62249A1C-2BFB-4A98-883A-68234F97E150}" destId="{47069D58-875E-4193-BD8A-61CDF0F2C8D3}" srcOrd="12" destOrd="0" presId="urn:microsoft.com/office/officeart/2005/8/layout/radial4"/>
    <dgm:cxn modelId="{401BC83C-56DE-4C88-9425-DAC6257C42EA}" type="presParOf" srcId="{62249A1C-2BFB-4A98-883A-68234F97E150}" destId="{0807FB14-9143-4ADB-AE54-D5CF0BAD707A}" srcOrd="13" destOrd="0" presId="urn:microsoft.com/office/officeart/2005/8/layout/radial4"/>
    <dgm:cxn modelId="{EF3048A2-0C46-4E3E-8C19-97D12FDA4153}" type="presParOf" srcId="{62249A1C-2BFB-4A98-883A-68234F97E150}" destId="{072F9068-D743-40C7-B025-B3088160D457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9DB37F6-D7A9-4454-BAD1-ADD97C36CBAD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80ED73E-FDA6-449D-B042-09946CC4B437}">
      <dgm:prSet phldrT="[Текст]" custT="1"/>
      <dgm:spPr/>
      <dgm:t>
        <a:bodyPr/>
        <a:lstStyle/>
        <a:p>
          <a:r>
            <a:rPr lang="ru-RU" sz="2800" dirty="0" smtClean="0"/>
            <a:t>организация</a:t>
          </a:r>
          <a:endParaRPr lang="ru-RU" sz="2800" dirty="0"/>
        </a:p>
      </dgm:t>
    </dgm:pt>
    <dgm:pt modelId="{4B28DC43-67FB-44F6-9555-AFF9E03FD665}" type="parTrans" cxnId="{49408368-1760-4CE7-99A4-059E17A65AD1}">
      <dgm:prSet/>
      <dgm:spPr/>
      <dgm:t>
        <a:bodyPr/>
        <a:lstStyle/>
        <a:p>
          <a:endParaRPr lang="ru-RU" sz="2800"/>
        </a:p>
      </dgm:t>
    </dgm:pt>
    <dgm:pt modelId="{46EF45EE-03AB-4A06-B0F3-F5431A78E474}" type="sibTrans" cxnId="{49408368-1760-4CE7-99A4-059E17A65AD1}">
      <dgm:prSet/>
      <dgm:spPr/>
      <dgm:t>
        <a:bodyPr/>
        <a:lstStyle/>
        <a:p>
          <a:endParaRPr lang="ru-RU" sz="2800"/>
        </a:p>
      </dgm:t>
    </dgm:pt>
    <dgm:pt modelId="{AEDAAF0A-2B02-4362-A66D-F02A903372D1}">
      <dgm:prSet phldrT="[Текст]" custT="1"/>
      <dgm:spPr/>
      <dgm:t>
        <a:bodyPr/>
        <a:lstStyle/>
        <a:p>
          <a:r>
            <a:rPr lang="ru-RU" sz="2800" dirty="0" smtClean="0"/>
            <a:t>руководитель</a:t>
          </a:r>
          <a:endParaRPr lang="ru-RU" sz="2800" dirty="0"/>
        </a:p>
      </dgm:t>
    </dgm:pt>
    <dgm:pt modelId="{206C94E9-B93A-4ADB-849B-82FD2BD1430F}" type="parTrans" cxnId="{0DE4137D-EECA-4F7D-9FC5-94FD625D0FE3}">
      <dgm:prSet/>
      <dgm:spPr/>
      <dgm:t>
        <a:bodyPr/>
        <a:lstStyle/>
        <a:p>
          <a:endParaRPr lang="ru-RU" sz="2800"/>
        </a:p>
      </dgm:t>
    </dgm:pt>
    <dgm:pt modelId="{DCABC92E-C892-4EF8-82E8-2D59ABC5673D}" type="sibTrans" cxnId="{0DE4137D-EECA-4F7D-9FC5-94FD625D0FE3}">
      <dgm:prSet/>
      <dgm:spPr/>
      <dgm:t>
        <a:bodyPr/>
        <a:lstStyle/>
        <a:p>
          <a:endParaRPr lang="ru-RU" sz="2800"/>
        </a:p>
      </dgm:t>
    </dgm:pt>
    <dgm:pt modelId="{E3B25F8D-0F41-491D-97A0-56131C3E0573}">
      <dgm:prSet phldrT="[Текст]" custT="1"/>
      <dgm:spPr/>
      <dgm:t>
        <a:bodyPr/>
        <a:lstStyle/>
        <a:p>
          <a:r>
            <a:rPr lang="ru-RU" sz="2800" dirty="0" smtClean="0"/>
            <a:t>подчиненные</a:t>
          </a:r>
          <a:endParaRPr lang="ru-RU" sz="2800" dirty="0"/>
        </a:p>
      </dgm:t>
    </dgm:pt>
    <dgm:pt modelId="{5A9CCE00-5E74-4A82-97DC-03712F178A9C}" type="parTrans" cxnId="{39EECCB0-38E8-4BF8-B23F-F3C6A1D56191}">
      <dgm:prSet/>
      <dgm:spPr/>
      <dgm:t>
        <a:bodyPr/>
        <a:lstStyle/>
        <a:p>
          <a:endParaRPr lang="ru-RU" sz="2800"/>
        </a:p>
      </dgm:t>
    </dgm:pt>
    <dgm:pt modelId="{E140BF16-057D-46A8-B334-2D6128C0D417}" type="sibTrans" cxnId="{39EECCB0-38E8-4BF8-B23F-F3C6A1D56191}">
      <dgm:prSet/>
      <dgm:spPr/>
      <dgm:t>
        <a:bodyPr/>
        <a:lstStyle/>
        <a:p>
          <a:endParaRPr lang="ru-RU" sz="2800"/>
        </a:p>
      </dgm:t>
    </dgm:pt>
    <dgm:pt modelId="{4772070B-860A-4699-A4EB-D56B040C1E0A}" type="pres">
      <dgm:prSet presAssocID="{99DB37F6-D7A9-4454-BAD1-ADD97C36CBAD}" presName="Name0" presStyleCnt="0">
        <dgm:presLayoutVars>
          <dgm:chMax val="1"/>
          <dgm:chPref val="1"/>
        </dgm:presLayoutVars>
      </dgm:prSet>
      <dgm:spPr/>
    </dgm:pt>
    <dgm:pt modelId="{968DBE84-2468-4A8D-912E-CD0CA84ED00F}" type="pres">
      <dgm:prSet presAssocID="{E80ED73E-FDA6-449D-B042-09946CC4B437}" presName="Parent" presStyleLbl="node0" presStyleIdx="0" presStyleCnt="1">
        <dgm:presLayoutVars>
          <dgm:chMax val="5"/>
          <dgm:chPref val="5"/>
        </dgm:presLayoutVars>
      </dgm:prSet>
      <dgm:spPr/>
    </dgm:pt>
    <dgm:pt modelId="{A6970D7D-10D4-484F-8B23-4E92D45AD7EC}" type="pres">
      <dgm:prSet presAssocID="{E80ED73E-FDA6-449D-B042-09946CC4B437}" presName="Accent1" presStyleLbl="node1" presStyleIdx="0" presStyleCnt="13"/>
      <dgm:spPr/>
    </dgm:pt>
    <dgm:pt modelId="{EC04EAD1-FB35-4E03-B4A8-40C58F463F68}" type="pres">
      <dgm:prSet presAssocID="{E80ED73E-FDA6-449D-B042-09946CC4B437}" presName="Accent2" presStyleLbl="node1" presStyleIdx="1" presStyleCnt="13"/>
      <dgm:spPr/>
    </dgm:pt>
    <dgm:pt modelId="{3247B388-D58D-4728-97E4-067B3A7C2EAA}" type="pres">
      <dgm:prSet presAssocID="{E80ED73E-FDA6-449D-B042-09946CC4B437}" presName="Accent3" presStyleLbl="node1" presStyleIdx="2" presStyleCnt="13"/>
      <dgm:spPr/>
    </dgm:pt>
    <dgm:pt modelId="{9C1929C1-C65D-4987-BDBF-F672845AD4B5}" type="pres">
      <dgm:prSet presAssocID="{E80ED73E-FDA6-449D-B042-09946CC4B437}" presName="Accent4" presStyleLbl="node1" presStyleIdx="3" presStyleCnt="13"/>
      <dgm:spPr/>
    </dgm:pt>
    <dgm:pt modelId="{030A796F-EA16-4A07-B9A0-14E4646B8022}" type="pres">
      <dgm:prSet presAssocID="{E80ED73E-FDA6-449D-B042-09946CC4B437}" presName="Accent5" presStyleLbl="node1" presStyleIdx="4" presStyleCnt="13"/>
      <dgm:spPr/>
    </dgm:pt>
    <dgm:pt modelId="{C8B8B722-F38C-4DA5-A6FD-B9D4AD27C849}" type="pres">
      <dgm:prSet presAssocID="{E80ED73E-FDA6-449D-B042-09946CC4B437}" presName="Accent6" presStyleLbl="node1" presStyleIdx="5" presStyleCnt="13"/>
      <dgm:spPr/>
    </dgm:pt>
    <dgm:pt modelId="{361680F6-7034-42E7-A5BB-301B5A0FC0E4}" type="pres">
      <dgm:prSet presAssocID="{AEDAAF0A-2B02-4362-A66D-F02A903372D1}" presName="Child1" presStyleLbl="node1" presStyleIdx="6" presStyleCnt="13">
        <dgm:presLayoutVars>
          <dgm:chMax val="0"/>
          <dgm:chPref val="0"/>
        </dgm:presLayoutVars>
      </dgm:prSet>
      <dgm:spPr/>
    </dgm:pt>
    <dgm:pt modelId="{99153B38-8EFC-4504-AB36-E86A15F5B0A5}" type="pres">
      <dgm:prSet presAssocID="{AEDAAF0A-2B02-4362-A66D-F02A903372D1}" presName="Accent7" presStyleCnt="0"/>
      <dgm:spPr/>
    </dgm:pt>
    <dgm:pt modelId="{087F1747-F717-45F3-8542-EE95A84D0980}" type="pres">
      <dgm:prSet presAssocID="{AEDAAF0A-2B02-4362-A66D-F02A903372D1}" presName="AccentHold1" presStyleLbl="node1" presStyleIdx="7" presStyleCnt="13"/>
      <dgm:spPr/>
    </dgm:pt>
    <dgm:pt modelId="{2ACC9E72-30F2-445C-AEFD-13706BEE7CEC}" type="pres">
      <dgm:prSet presAssocID="{AEDAAF0A-2B02-4362-A66D-F02A903372D1}" presName="Accent8" presStyleCnt="0"/>
      <dgm:spPr/>
    </dgm:pt>
    <dgm:pt modelId="{FCD8DCCF-AADC-4EDA-A2AF-91FE364B3FEA}" type="pres">
      <dgm:prSet presAssocID="{AEDAAF0A-2B02-4362-A66D-F02A903372D1}" presName="AccentHold2" presStyleLbl="node1" presStyleIdx="8" presStyleCnt="13"/>
      <dgm:spPr/>
    </dgm:pt>
    <dgm:pt modelId="{9E09D229-B9B8-444E-8EB6-AEF0E77ADD93}" type="pres">
      <dgm:prSet presAssocID="{E3B25F8D-0F41-491D-97A0-56131C3E0573}" presName="Child2" presStyleLbl="node1" presStyleIdx="9" presStyleCnt="13">
        <dgm:presLayoutVars>
          <dgm:chMax val="0"/>
          <dgm:chPref val="0"/>
        </dgm:presLayoutVars>
      </dgm:prSet>
      <dgm:spPr/>
    </dgm:pt>
    <dgm:pt modelId="{52BBF680-5EB9-429E-8CAF-8065F12F569F}" type="pres">
      <dgm:prSet presAssocID="{E3B25F8D-0F41-491D-97A0-56131C3E0573}" presName="Accent9" presStyleCnt="0"/>
      <dgm:spPr/>
    </dgm:pt>
    <dgm:pt modelId="{75E17336-F67C-4E18-8137-D61FAB67E278}" type="pres">
      <dgm:prSet presAssocID="{E3B25F8D-0F41-491D-97A0-56131C3E0573}" presName="AccentHold1" presStyleLbl="node1" presStyleIdx="10" presStyleCnt="13"/>
      <dgm:spPr/>
    </dgm:pt>
    <dgm:pt modelId="{B14358EE-DB6D-4206-8D59-16077A980FD2}" type="pres">
      <dgm:prSet presAssocID="{E3B25F8D-0F41-491D-97A0-56131C3E0573}" presName="Accent10" presStyleCnt="0"/>
      <dgm:spPr/>
    </dgm:pt>
    <dgm:pt modelId="{1BCE5F1F-0FC6-4DB4-BB3B-7BC324C6932E}" type="pres">
      <dgm:prSet presAssocID="{E3B25F8D-0F41-491D-97A0-56131C3E0573}" presName="AccentHold2" presStyleLbl="node1" presStyleIdx="11" presStyleCnt="13"/>
      <dgm:spPr/>
    </dgm:pt>
    <dgm:pt modelId="{E4E45C76-1E20-4587-ADD3-57E682F9932B}" type="pres">
      <dgm:prSet presAssocID="{E3B25F8D-0F41-491D-97A0-56131C3E0573}" presName="Accent11" presStyleCnt="0"/>
      <dgm:spPr/>
    </dgm:pt>
    <dgm:pt modelId="{46E9BFE0-972C-4FCC-BA1F-211D3FB67F13}" type="pres">
      <dgm:prSet presAssocID="{E3B25F8D-0F41-491D-97A0-56131C3E0573}" presName="AccentHold3" presStyleLbl="node1" presStyleIdx="12" presStyleCnt="13"/>
      <dgm:spPr/>
    </dgm:pt>
  </dgm:ptLst>
  <dgm:cxnLst>
    <dgm:cxn modelId="{DF250030-01BA-4E54-8262-71778E79CFA6}" type="presOf" srcId="{E80ED73E-FDA6-449D-B042-09946CC4B437}" destId="{968DBE84-2468-4A8D-912E-CD0CA84ED00F}" srcOrd="0" destOrd="0" presId="urn:microsoft.com/office/officeart/2009/3/layout/CircleRelationship"/>
    <dgm:cxn modelId="{39EECCB0-38E8-4BF8-B23F-F3C6A1D56191}" srcId="{E80ED73E-FDA6-449D-B042-09946CC4B437}" destId="{E3B25F8D-0F41-491D-97A0-56131C3E0573}" srcOrd="1" destOrd="0" parTransId="{5A9CCE00-5E74-4A82-97DC-03712F178A9C}" sibTransId="{E140BF16-057D-46A8-B334-2D6128C0D417}"/>
    <dgm:cxn modelId="{49408368-1760-4CE7-99A4-059E17A65AD1}" srcId="{99DB37F6-D7A9-4454-BAD1-ADD97C36CBAD}" destId="{E80ED73E-FDA6-449D-B042-09946CC4B437}" srcOrd="0" destOrd="0" parTransId="{4B28DC43-67FB-44F6-9555-AFF9E03FD665}" sibTransId="{46EF45EE-03AB-4A06-B0F3-F5431A78E474}"/>
    <dgm:cxn modelId="{FDEDA8CA-2185-4996-9126-77A75737D2E0}" type="presOf" srcId="{99DB37F6-D7A9-4454-BAD1-ADD97C36CBAD}" destId="{4772070B-860A-4699-A4EB-D56B040C1E0A}" srcOrd="0" destOrd="0" presId="urn:microsoft.com/office/officeart/2009/3/layout/CircleRelationship"/>
    <dgm:cxn modelId="{A602A4C6-A50D-4109-85B5-C8D172F0DD77}" type="presOf" srcId="{E3B25F8D-0F41-491D-97A0-56131C3E0573}" destId="{9E09D229-B9B8-444E-8EB6-AEF0E77ADD93}" srcOrd="0" destOrd="0" presId="urn:microsoft.com/office/officeart/2009/3/layout/CircleRelationship"/>
    <dgm:cxn modelId="{AC16E55E-2C56-471C-8CAD-D87DEBFB7497}" type="presOf" srcId="{AEDAAF0A-2B02-4362-A66D-F02A903372D1}" destId="{361680F6-7034-42E7-A5BB-301B5A0FC0E4}" srcOrd="0" destOrd="0" presId="urn:microsoft.com/office/officeart/2009/3/layout/CircleRelationship"/>
    <dgm:cxn modelId="{0DE4137D-EECA-4F7D-9FC5-94FD625D0FE3}" srcId="{E80ED73E-FDA6-449D-B042-09946CC4B437}" destId="{AEDAAF0A-2B02-4362-A66D-F02A903372D1}" srcOrd="0" destOrd="0" parTransId="{206C94E9-B93A-4ADB-849B-82FD2BD1430F}" sibTransId="{DCABC92E-C892-4EF8-82E8-2D59ABC5673D}"/>
    <dgm:cxn modelId="{87C33CB3-62AD-4C42-B0AE-F5E2F6431984}" type="presParOf" srcId="{4772070B-860A-4699-A4EB-D56B040C1E0A}" destId="{968DBE84-2468-4A8D-912E-CD0CA84ED00F}" srcOrd="0" destOrd="0" presId="urn:microsoft.com/office/officeart/2009/3/layout/CircleRelationship"/>
    <dgm:cxn modelId="{76C3E104-61AC-42C3-AEFD-6BA6765AFA02}" type="presParOf" srcId="{4772070B-860A-4699-A4EB-D56B040C1E0A}" destId="{A6970D7D-10D4-484F-8B23-4E92D45AD7EC}" srcOrd="1" destOrd="0" presId="urn:microsoft.com/office/officeart/2009/3/layout/CircleRelationship"/>
    <dgm:cxn modelId="{07B2E119-1999-46D0-BD72-E9C1FF237600}" type="presParOf" srcId="{4772070B-860A-4699-A4EB-D56B040C1E0A}" destId="{EC04EAD1-FB35-4E03-B4A8-40C58F463F68}" srcOrd="2" destOrd="0" presId="urn:microsoft.com/office/officeart/2009/3/layout/CircleRelationship"/>
    <dgm:cxn modelId="{4202B6D9-4AA8-4189-8267-2129F9B288C5}" type="presParOf" srcId="{4772070B-860A-4699-A4EB-D56B040C1E0A}" destId="{3247B388-D58D-4728-97E4-067B3A7C2EAA}" srcOrd="3" destOrd="0" presId="urn:microsoft.com/office/officeart/2009/3/layout/CircleRelationship"/>
    <dgm:cxn modelId="{86D0A990-419C-4209-8EC6-A61A1892DA43}" type="presParOf" srcId="{4772070B-860A-4699-A4EB-D56B040C1E0A}" destId="{9C1929C1-C65D-4987-BDBF-F672845AD4B5}" srcOrd="4" destOrd="0" presId="urn:microsoft.com/office/officeart/2009/3/layout/CircleRelationship"/>
    <dgm:cxn modelId="{669ACD80-54CA-4D49-B34F-95E2F28EB4B9}" type="presParOf" srcId="{4772070B-860A-4699-A4EB-D56B040C1E0A}" destId="{030A796F-EA16-4A07-B9A0-14E4646B8022}" srcOrd="5" destOrd="0" presId="urn:microsoft.com/office/officeart/2009/3/layout/CircleRelationship"/>
    <dgm:cxn modelId="{DAC325C2-543A-497D-B18F-8106F9F90A19}" type="presParOf" srcId="{4772070B-860A-4699-A4EB-D56B040C1E0A}" destId="{C8B8B722-F38C-4DA5-A6FD-B9D4AD27C849}" srcOrd="6" destOrd="0" presId="urn:microsoft.com/office/officeart/2009/3/layout/CircleRelationship"/>
    <dgm:cxn modelId="{06A87B86-50EE-4E7F-A31C-FA0DBAB608AB}" type="presParOf" srcId="{4772070B-860A-4699-A4EB-D56B040C1E0A}" destId="{361680F6-7034-42E7-A5BB-301B5A0FC0E4}" srcOrd="7" destOrd="0" presId="urn:microsoft.com/office/officeart/2009/3/layout/CircleRelationship"/>
    <dgm:cxn modelId="{A7EEEF65-781B-4F61-835F-02CCE799820E}" type="presParOf" srcId="{4772070B-860A-4699-A4EB-D56B040C1E0A}" destId="{99153B38-8EFC-4504-AB36-E86A15F5B0A5}" srcOrd="8" destOrd="0" presId="urn:microsoft.com/office/officeart/2009/3/layout/CircleRelationship"/>
    <dgm:cxn modelId="{C1672775-18E7-4DFF-815B-36BE07EAA705}" type="presParOf" srcId="{99153B38-8EFC-4504-AB36-E86A15F5B0A5}" destId="{087F1747-F717-45F3-8542-EE95A84D0980}" srcOrd="0" destOrd="0" presId="urn:microsoft.com/office/officeart/2009/3/layout/CircleRelationship"/>
    <dgm:cxn modelId="{926CB9F8-07E4-4514-97EB-EDC2EE3064B8}" type="presParOf" srcId="{4772070B-860A-4699-A4EB-D56B040C1E0A}" destId="{2ACC9E72-30F2-445C-AEFD-13706BEE7CEC}" srcOrd="9" destOrd="0" presId="urn:microsoft.com/office/officeart/2009/3/layout/CircleRelationship"/>
    <dgm:cxn modelId="{FC5BCD9A-ACD6-447B-A228-C8F48C13F29F}" type="presParOf" srcId="{2ACC9E72-30F2-445C-AEFD-13706BEE7CEC}" destId="{FCD8DCCF-AADC-4EDA-A2AF-91FE364B3FEA}" srcOrd="0" destOrd="0" presId="urn:microsoft.com/office/officeart/2009/3/layout/CircleRelationship"/>
    <dgm:cxn modelId="{1A2C60C4-F23D-45CB-9C81-A8E1057BD21A}" type="presParOf" srcId="{4772070B-860A-4699-A4EB-D56B040C1E0A}" destId="{9E09D229-B9B8-444E-8EB6-AEF0E77ADD93}" srcOrd="10" destOrd="0" presId="urn:microsoft.com/office/officeart/2009/3/layout/CircleRelationship"/>
    <dgm:cxn modelId="{D0700B5C-65A1-4AFC-84CA-2E6B3535FC35}" type="presParOf" srcId="{4772070B-860A-4699-A4EB-D56B040C1E0A}" destId="{52BBF680-5EB9-429E-8CAF-8065F12F569F}" srcOrd="11" destOrd="0" presId="urn:microsoft.com/office/officeart/2009/3/layout/CircleRelationship"/>
    <dgm:cxn modelId="{63724FE6-C83D-465A-8358-92A0AE70B1D6}" type="presParOf" srcId="{52BBF680-5EB9-429E-8CAF-8065F12F569F}" destId="{75E17336-F67C-4E18-8137-D61FAB67E278}" srcOrd="0" destOrd="0" presId="urn:microsoft.com/office/officeart/2009/3/layout/CircleRelationship"/>
    <dgm:cxn modelId="{1251E7AC-5F09-44D5-81EF-480803CE153D}" type="presParOf" srcId="{4772070B-860A-4699-A4EB-D56B040C1E0A}" destId="{B14358EE-DB6D-4206-8D59-16077A980FD2}" srcOrd="12" destOrd="0" presId="urn:microsoft.com/office/officeart/2009/3/layout/CircleRelationship"/>
    <dgm:cxn modelId="{A5803007-D274-4FFA-A997-506D063653BD}" type="presParOf" srcId="{B14358EE-DB6D-4206-8D59-16077A980FD2}" destId="{1BCE5F1F-0FC6-4DB4-BB3B-7BC324C6932E}" srcOrd="0" destOrd="0" presId="urn:microsoft.com/office/officeart/2009/3/layout/CircleRelationship"/>
    <dgm:cxn modelId="{934050EC-BF1A-45E1-B1F6-3A4C62092FD4}" type="presParOf" srcId="{4772070B-860A-4699-A4EB-D56B040C1E0A}" destId="{E4E45C76-1E20-4587-ADD3-57E682F9932B}" srcOrd="13" destOrd="0" presId="urn:microsoft.com/office/officeart/2009/3/layout/CircleRelationship"/>
    <dgm:cxn modelId="{E3C0E80E-FB1E-4E6C-8C04-FBECB59203FF}" type="presParOf" srcId="{E4E45C76-1E20-4587-ADD3-57E682F9932B}" destId="{46E9BFE0-972C-4FCC-BA1F-211D3FB67F13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32D1A9B-D1B6-441B-99B6-6D325A2206E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44197EA-A60C-4A55-A51A-681D8678A87D}">
      <dgm:prSet phldrT="[Текст]" custT="1"/>
      <dgm:spPr/>
      <dgm:t>
        <a:bodyPr/>
        <a:lstStyle/>
        <a:p>
          <a:r>
            <a:rPr lang="ru-RU" sz="2800" dirty="0" smtClean="0"/>
            <a:t>они хотят обладать властью и не желают отдавать ни крупицы власти подчиненным</a:t>
          </a:r>
          <a:endParaRPr lang="ru-RU" sz="2800" dirty="0"/>
        </a:p>
      </dgm:t>
    </dgm:pt>
    <dgm:pt modelId="{A11FFDBE-ED73-4867-BB48-9D5AD13A8950}" type="parTrans" cxnId="{B0FF1453-7DD5-4F84-80F9-CB55E6771A0A}">
      <dgm:prSet/>
      <dgm:spPr/>
      <dgm:t>
        <a:bodyPr/>
        <a:lstStyle/>
        <a:p>
          <a:endParaRPr lang="ru-RU" sz="2800"/>
        </a:p>
      </dgm:t>
    </dgm:pt>
    <dgm:pt modelId="{B46E437D-5C14-41AF-BD97-4E62C643080A}" type="sibTrans" cxnId="{B0FF1453-7DD5-4F84-80F9-CB55E6771A0A}">
      <dgm:prSet/>
      <dgm:spPr/>
      <dgm:t>
        <a:bodyPr/>
        <a:lstStyle/>
        <a:p>
          <a:endParaRPr lang="ru-RU" sz="2800"/>
        </a:p>
      </dgm:t>
    </dgm:pt>
    <dgm:pt modelId="{99A2DC32-A54B-49F3-A050-4CD2A636A350}">
      <dgm:prSet phldrT="[Текст]" custT="1"/>
      <dgm:spPr/>
      <dgm:t>
        <a:bodyPr/>
        <a:lstStyle/>
        <a:p>
          <a:r>
            <a:rPr lang="ru-RU" sz="2800" dirty="0" smtClean="0"/>
            <a:t>они рассматривают делегирование как признак слабости</a:t>
          </a:r>
          <a:endParaRPr lang="ru-RU" sz="2800" dirty="0"/>
        </a:p>
      </dgm:t>
    </dgm:pt>
    <dgm:pt modelId="{CB387AEC-97CB-4DBF-AE46-86ED21B6AD08}" type="parTrans" cxnId="{A5EA2DF2-309E-49C7-BD80-98DFDA956CEE}">
      <dgm:prSet/>
      <dgm:spPr/>
      <dgm:t>
        <a:bodyPr/>
        <a:lstStyle/>
        <a:p>
          <a:endParaRPr lang="ru-RU" sz="2800"/>
        </a:p>
      </dgm:t>
    </dgm:pt>
    <dgm:pt modelId="{BDBE8DDF-948A-4EC1-A882-377C6FB10AD0}" type="sibTrans" cxnId="{A5EA2DF2-309E-49C7-BD80-98DFDA956CEE}">
      <dgm:prSet/>
      <dgm:spPr/>
      <dgm:t>
        <a:bodyPr/>
        <a:lstStyle/>
        <a:p>
          <a:endParaRPr lang="ru-RU" sz="2800"/>
        </a:p>
      </dgm:t>
    </dgm:pt>
    <dgm:pt modelId="{9BF5545F-7B7F-4DFD-8FFD-38EF0C736149}">
      <dgm:prSet phldrT="[Текст]" custT="1"/>
      <dgm:spPr/>
      <dgm:t>
        <a:bodyPr/>
        <a:lstStyle/>
        <a:p>
          <a:r>
            <a:rPr lang="ru-RU" sz="2800" dirty="0" smtClean="0"/>
            <a:t>они не чувствуют безопасности в своей деятельности и боятся, что подчиненный, который хорошо работает, «выделится на их фоне»</a:t>
          </a:r>
          <a:endParaRPr lang="ru-RU" sz="2800" dirty="0"/>
        </a:p>
      </dgm:t>
    </dgm:pt>
    <dgm:pt modelId="{A5660BC1-BC11-4C8D-BA82-171CE79C23F3}" type="parTrans" cxnId="{0939A5BF-8200-4A42-BDBE-01ADC064D641}">
      <dgm:prSet/>
      <dgm:spPr/>
      <dgm:t>
        <a:bodyPr/>
        <a:lstStyle/>
        <a:p>
          <a:endParaRPr lang="ru-RU" sz="2800"/>
        </a:p>
      </dgm:t>
    </dgm:pt>
    <dgm:pt modelId="{61EE2ED1-9CB0-4370-8015-B9F1CAEF62DC}" type="sibTrans" cxnId="{0939A5BF-8200-4A42-BDBE-01ADC064D641}">
      <dgm:prSet/>
      <dgm:spPr/>
      <dgm:t>
        <a:bodyPr/>
        <a:lstStyle/>
        <a:p>
          <a:endParaRPr lang="ru-RU" sz="2800"/>
        </a:p>
      </dgm:t>
    </dgm:pt>
    <dgm:pt modelId="{0FC7636E-712D-4BD7-AD87-CFE0D170275F}">
      <dgm:prSet phldrT="[Текст]" custT="1"/>
      <dgm:spPr/>
      <dgm:t>
        <a:bodyPr/>
        <a:lstStyle/>
        <a:p>
          <a:r>
            <a:rPr lang="ru-RU" sz="2800" dirty="0" smtClean="0"/>
            <a:t>они не хотят тратить время для обучения подчиненного тому, как выполнять задание</a:t>
          </a:r>
          <a:endParaRPr lang="ru-RU" sz="2800" dirty="0"/>
        </a:p>
      </dgm:t>
    </dgm:pt>
    <dgm:pt modelId="{0B4C1AD2-8719-438C-A32B-9CAE5F6ED80B}" type="parTrans" cxnId="{1E4EFA35-2533-4EAA-89B7-ADCB4C6B2034}">
      <dgm:prSet/>
      <dgm:spPr/>
      <dgm:t>
        <a:bodyPr/>
        <a:lstStyle/>
        <a:p>
          <a:endParaRPr lang="ru-RU" sz="2800"/>
        </a:p>
      </dgm:t>
    </dgm:pt>
    <dgm:pt modelId="{30064871-960E-4E45-818D-4B6E088EA930}" type="sibTrans" cxnId="{1E4EFA35-2533-4EAA-89B7-ADCB4C6B2034}">
      <dgm:prSet/>
      <dgm:spPr/>
      <dgm:t>
        <a:bodyPr/>
        <a:lstStyle/>
        <a:p>
          <a:endParaRPr lang="ru-RU" sz="2800"/>
        </a:p>
      </dgm:t>
    </dgm:pt>
    <dgm:pt modelId="{E36FF28A-8651-4896-90C2-164B656A31E0}">
      <dgm:prSet phldrT="[Текст]" custT="1"/>
      <dgm:spPr/>
      <dgm:t>
        <a:bodyPr/>
        <a:lstStyle/>
        <a:p>
          <a:r>
            <a:rPr lang="ru-RU" sz="2800" dirty="0" smtClean="0"/>
            <a:t>они чувствуют, что единственный путь сделать что-либо правильно - сделать это самим</a:t>
          </a:r>
          <a:endParaRPr lang="ru-RU" sz="2800" dirty="0"/>
        </a:p>
      </dgm:t>
    </dgm:pt>
    <dgm:pt modelId="{20CCBE3A-6531-4F43-913B-FF3E77CD8E8E}" type="parTrans" cxnId="{9F4294CA-8047-45AF-BD11-317B1C4D5852}">
      <dgm:prSet/>
      <dgm:spPr/>
      <dgm:t>
        <a:bodyPr/>
        <a:lstStyle/>
        <a:p>
          <a:endParaRPr lang="ru-RU" sz="2800"/>
        </a:p>
      </dgm:t>
    </dgm:pt>
    <dgm:pt modelId="{E4218727-F885-4027-A06E-59DD9173F5D0}" type="sibTrans" cxnId="{9F4294CA-8047-45AF-BD11-317B1C4D5852}">
      <dgm:prSet/>
      <dgm:spPr/>
      <dgm:t>
        <a:bodyPr/>
        <a:lstStyle/>
        <a:p>
          <a:endParaRPr lang="ru-RU" sz="2800"/>
        </a:p>
      </dgm:t>
    </dgm:pt>
    <dgm:pt modelId="{2164C5BA-8127-4609-B66A-626536FCCB01}" type="pres">
      <dgm:prSet presAssocID="{D32D1A9B-D1B6-441B-99B6-6D325A2206E8}" presName="Name0" presStyleCnt="0">
        <dgm:presLayoutVars>
          <dgm:chMax val="7"/>
          <dgm:chPref val="7"/>
          <dgm:dir/>
        </dgm:presLayoutVars>
      </dgm:prSet>
      <dgm:spPr/>
    </dgm:pt>
    <dgm:pt modelId="{74E5175C-3B0C-424B-B0E1-6B8DDF685138}" type="pres">
      <dgm:prSet presAssocID="{D32D1A9B-D1B6-441B-99B6-6D325A2206E8}" presName="Name1" presStyleCnt="0"/>
      <dgm:spPr/>
    </dgm:pt>
    <dgm:pt modelId="{A633B227-7253-403E-AD42-C19C3A055972}" type="pres">
      <dgm:prSet presAssocID="{D32D1A9B-D1B6-441B-99B6-6D325A2206E8}" presName="cycle" presStyleCnt="0"/>
      <dgm:spPr/>
    </dgm:pt>
    <dgm:pt modelId="{09D9D7A2-E26E-460D-8804-CDFE16AE840C}" type="pres">
      <dgm:prSet presAssocID="{D32D1A9B-D1B6-441B-99B6-6D325A2206E8}" presName="srcNode" presStyleLbl="node1" presStyleIdx="0" presStyleCnt="5"/>
      <dgm:spPr/>
    </dgm:pt>
    <dgm:pt modelId="{07F70332-2A60-456B-9AF1-0A537464B6AC}" type="pres">
      <dgm:prSet presAssocID="{D32D1A9B-D1B6-441B-99B6-6D325A2206E8}" presName="conn" presStyleLbl="parChTrans1D2" presStyleIdx="0" presStyleCnt="1"/>
      <dgm:spPr/>
    </dgm:pt>
    <dgm:pt modelId="{8DCD3658-7AFF-4D84-8B0B-898DC42E3E98}" type="pres">
      <dgm:prSet presAssocID="{D32D1A9B-D1B6-441B-99B6-6D325A2206E8}" presName="extraNode" presStyleLbl="node1" presStyleIdx="0" presStyleCnt="5"/>
      <dgm:spPr/>
    </dgm:pt>
    <dgm:pt modelId="{9E77C006-04E9-482F-A3BC-83A6E7F608E6}" type="pres">
      <dgm:prSet presAssocID="{D32D1A9B-D1B6-441B-99B6-6D325A2206E8}" presName="dstNode" presStyleLbl="node1" presStyleIdx="0" presStyleCnt="5"/>
      <dgm:spPr/>
    </dgm:pt>
    <dgm:pt modelId="{0516ABC7-D099-407C-BB0B-7C5D07D6359B}" type="pres">
      <dgm:prSet presAssocID="{244197EA-A60C-4A55-A51A-681D8678A87D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978C32-61B5-4C13-8AAE-2FE9C92B045E}" type="pres">
      <dgm:prSet presAssocID="{244197EA-A60C-4A55-A51A-681D8678A87D}" presName="accent_1" presStyleCnt="0"/>
      <dgm:spPr/>
    </dgm:pt>
    <dgm:pt modelId="{C42DD4BE-40D2-4D17-BBAB-B2532DFA3137}" type="pres">
      <dgm:prSet presAssocID="{244197EA-A60C-4A55-A51A-681D8678A87D}" presName="accentRepeatNode" presStyleLbl="solidFgAcc1" presStyleIdx="0" presStyleCnt="5"/>
      <dgm:spPr/>
    </dgm:pt>
    <dgm:pt modelId="{660EBD05-737C-4C6B-882A-3EAB0F5205D1}" type="pres">
      <dgm:prSet presAssocID="{99A2DC32-A54B-49F3-A050-4CD2A636A35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CFC143-6BB9-4453-ABB7-ED0F71D8384F}" type="pres">
      <dgm:prSet presAssocID="{99A2DC32-A54B-49F3-A050-4CD2A636A350}" presName="accent_2" presStyleCnt="0"/>
      <dgm:spPr/>
    </dgm:pt>
    <dgm:pt modelId="{EA8265AC-2BFB-4B81-9F02-D3E9AF643D7F}" type="pres">
      <dgm:prSet presAssocID="{99A2DC32-A54B-49F3-A050-4CD2A636A350}" presName="accentRepeatNode" presStyleLbl="solidFgAcc1" presStyleIdx="1" presStyleCnt="5"/>
      <dgm:spPr/>
    </dgm:pt>
    <dgm:pt modelId="{85BC7F7E-20FC-4236-A94F-F2F0B2B2DE1E}" type="pres">
      <dgm:prSet presAssocID="{9BF5545F-7B7F-4DFD-8FFD-38EF0C736149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9D2B3-3A06-4CDE-B896-B9A4B89F6854}" type="pres">
      <dgm:prSet presAssocID="{9BF5545F-7B7F-4DFD-8FFD-38EF0C736149}" presName="accent_3" presStyleCnt="0"/>
      <dgm:spPr/>
    </dgm:pt>
    <dgm:pt modelId="{B52DA1C9-F054-467E-B953-4FFD2BEFF91C}" type="pres">
      <dgm:prSet presAssocID="{9BF5545F-7B7F-4DFD-8FFD-38EF0C736149}" presName="accentRepeatNode" presStyleLbl="solidFgAcc1" presStyleIdx="2" presStyleCnt="5"/>
      <dgm:spPr/>
    </dgm:pt>
    <dgm:pt modelId="{8BDE3A69-CB92-4729-983E-BCCCF7BBA486}" type="pres">
      <dgm:prSet presAssocID="{E36FF28A-8651-4896-90C2-164B656A31E0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84446A-6F3A-40A5-8F10-3D948FB201C8}" type="pres">
      <dgm:prSet presAssocID="{E36FF28A-8651-4896-90C2-164B656A31E0}" presName="accent_4" presStyleCnt="0"/>
      <dgm:spPr/>
    </dgm:pt>
    <dgm:pt modelId="{5EA3CF36-10F8-411E-BED3-543C35974993}" type="pres">
      <dgm:prSet presAssocID="{E36FF28A-8651-4896-90C2-164B656A31E0}" presName="accentRepeatNode" presStyleLbl="solidFgAcc1" presStyleIdx="3" presStyleCnt="5"/>
      <dgm:spPr/>
    </dgm:pt>
    <dgm:pt modelId="{085D6FD9-F3F5-442E-874A-7B8EFB8A62A0}" type="pres">
      <dgm:prSet presAssocID="{0FC7636E-712D-4BD7-AD87-CFE0D170275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755DAD-115A-4A5D-BF27-514741EA11BF}" type="pres">
      <dgm:prSet presAssocID="{0FC7636E-712D-4BD7-AD87-CFE0D170275F}" presName="accent_5" presStyleCnt="0"/>
      <dgm:spPr/>
    </dgm:pt>
    <dgm:pt modelId="{214E8D19-55D6-48A4-BD6A-7130D3131F8F}" type="pres">
      <dgm:prSet presAssocID="{0FC7636E-712D-4BD7-AD87-CFE0D170275F}" presName="accentRepeatNode" presStyleLbl="solidFgAcc1" presStyleIdx="4" presStyleCnt="5"/>
      <dgm:spPr/>
    </dgm:pt>
  </dgm:ptLst>
  <dgm:cxnLst>
    <dgm:cxn modelId="{9EAC938E-B4E1-4838-AE3A-69DB549A64D5}" type="presOf" srcId="{99A2DC32-A54B-49F3-A050-4CD2A636A350}" destId="{660EBD05-737C-4C6B-882A-3EAB0F5205D1}" srcOrd="0" destOrd="0" presId="urn:microsoft.com/office/officeart/2008/layout/VerticalCurvedList"/>
    <dgm:cxn modelId="{FB99D28E-1A40-4D04-9DB2-2BD8609DFCE8}" type="presOf" srcId="{D32D1A9B-D1B6-441B-99B6-6D325A2206E8}" destId="{2164C5BA-8127-4609-B66A-626536FCCB01}" srcOrd="0" destOrd="0" presId="urn:microsoft.com/office/officeart/2008/layout/VerticalCurvedList"/>
    <dgm:cxn modelId="{9DD9A2F6-B65F-4953-8CE2-04373D19D8B3}" type="presOf" srcId="{E36FF28A-8651-4896-90C2-164B656A31E0}" destId="{8BDE3A69-CB92-4729-983E-BCCCF7BBA486}" srcOrd="0" destOrd="0" presId="urn:microsoft.com/office/officeart/2008/layout/VerticalCurvedList"/>
    <dgm:cxn modelId="{1E4EFA35-2533-4EAA-89B7-ADCB4C6B2034}" srcId="{D32D1A9B-D1B6-441B-99B6-6D325A2206E8}" destId="{0FC7636E-712D-4BD7-AD87-CFE0D170275F}" srcOrd="4" destOrd="0" parTransId="{0B4C1AD2-8719-438C-A32B-9CAE5F6ED80B}" sibTransId="{30064871-960E-4E45-818D-4B6E088EA930}"/>
    <dgm:cxn modelId="{9F4294CA-8047-45AF-BD11-317B1C4D5852}" srcId="{D32D1A9B-D1B6-441B-99B6-6D325A2206E8}" destId="{E36FF28A-8651-4896-90C2-164B656A31E0}" srcOrd="3" destOrd="0" parTransId="{20CCBE3A-6531-4F43-913B-FF3E77CD8E8E}" sibTransId="{E4218727-F885-4027-A06E-59DD9173F5D0}"/>
    <dgm:cxn modelId="{CA0C0F42-706E-472C-9B2B-7B5D80FB18A8}" type="presOf" srcId="{0FC7636E-712D-4BD7-AD87-CFE0D170275F}" destId="{085D6FD9-F3F5-442E-874A-7B8EFB8A62A0}" srcOrd="0" destOrd="0" presId="urn:microsoft.com/office/officeart/2008/layout/VerticalCurvedList"/>
    <dgm:cxn modelId="{0939A5BF-8200-4A42-BDBE-01ADC064D641}" srcId="{D32D1A9B-D1B6-441B-99B6-6D325A2206E8}" destId="{9BF5545F-7B7F-4DFD-8FFD-38EF0C736149}" srcOrd="2" destOrd="0" parTransId="{A5660BC1-BC11-4C8D-BA82-171CE79C23F3}" sibTransId="{61EE2ED1-9CB0-4370-8015-B9F1CAEF62DC}"/>
    <dgm:cxn modelId="{93DA4751-CC96-4728-A5B5-B33E47AF3453}" type="presOf" srcId="{244197EA-A60C-4A55-A51A-681D8678A87D}" destId="{0516ABC7-D099-407C-BB0B-7C5D07D6359B}" srcOrd="0" destOrd="0" presId="urn:microsoft.com/office/officeart/2008/layout/VerticalCurvedList"/>
    <dgm:cxn modelId="{A5EA2DF2-309E-49C7-BD80-98DFDA956CEE}" srcId="{D32D1A9B-D1B6-441B-99B6-6D325A2206E8}" destId="{99A2DC32-A54B-49F3-A050-4CD2A636A350}" srcOrd="1" destOrd="0" parTransId="{CB387AEC-97CB-4DBF-AE46-86ED21B6AD08}" sibTransId="{BDBE8DDF-948A-4EC1-A882-377C6FB10AD0}"/>
    <dgm:cxn modelId="{0249ADE7-6BAA-481D-AFD5-FCC8B8920F80}" type="presOf" srcId="{B46E437D-5C14-41AF-BD97-4E62C643080A}" destId="{07F70332-2A60-456B-9AF1-0A537464B6AC}" srcOrd="0" destOrd="0" presId="urn:microsoft.com/office/officeart/2008/layout/VerticalCurvedList"/>
    <dgm:cxn modelId="{4D279B78-6D38-4DC3-82A9-3B6F8ADF2936}" type="presOf" srcId="{9BF5545F-7B7F-4DFD-8FFD-38EF0C736149}" destId="{85BC7F7E-20FC-4236-A94F-F2F0B2B2DE1E}" srcOrd="0" destOrd="0" presId="urn:microsoft.com/office/officeart/2008/layout/VerticalCurvedList"/>
    <dgm:cxn modelId="{B0FF1453-7DD5-4F84-80F9-CB55E6771A0A}" srcId="{D32D1A9B-D1B6-441B-99B6-6D325A2206E8}" destId="{244197EA-A60C-4A55-A51A-681D8678A87D}" srcOrd="0" destOrd="0" parTransId="{A11FFDBE-ED73-4867-BB48-9D5AD13A8950}" sibTransId="{B46E437D-5C14-41AF-BD97-4E62C643080A}"/>
    <dgm:cxn modelId="{39413543-DBC3-406E-A774-008C129C1BA2}" type="presParOf" srcId="{2164C5BA-8127-4609-B66A-626536FCCB01}" destId="{74E5175C-3B0C-424B-B0E1-6B8DDF685138}" srcOrd="0" destOrd="0" presId="urn:microsoft.com/office/officeart/2008/layout/VerticalCurvedList"/>
    <dgm:cxn modelId="{08A9CBFA-36D5-4976-87DE-F943E8F13D0D}" type="presParOf" srcId="{74E5175C-3B0C-424B-B0E1-6B8DDF685138}" destId="{A633B227-7253-403E-AD42-C19C3A055972}" srcOrd="0" destOrd="0" presId="urn:microsoft.com/office/officeart/2008/layout/VerticalCurvedList"/>
    <dgm:cxn modelId="{0D3E8822-DF78-407C-8EF2-42C40815B99A}" type="presParOf" srcId="{A633B227-7253-403E-AD42-C19C3A055972}" destId="{09D9D7A2-E26E-460D-8804-CDFE16AE840C}" srcOrd="0" destOrd="0" presId="urn:microsoft.com/office/officeart/2008/layout/VerticalCurvedList"/>
    <dgm:cxn modelId="{DB6C49DB-BA58-4A13-B58E-7EF04DC45080}" type="presParOf" srcId="{A633B227-7253-403E-AD42-C19C3A055972}" destId="{07F70332-2A60-456B-9AF1-0A537464B6AC}" srcOrd="1" destOrd="0" presId="urn:microsoft.com/office/officeart/2008/layout/VerticalCurvedList"/>
    <dgm:cxn modelId="{3DAA4A5C-E9DF-457E-9956-24402C4AC08A}" type="presParOf" srcId="{A633B227-7253-403E-AD42-C19C3A055972}" destId="{8DCD3658-7AFF-4D84-8B0B-898DC42E3E98}" srcOrd="2" destOrd="0" presId="urn:microsoft.com/office/officeart/2008/layout/VerticalCurvedList"/>
    <dgm:cxn modelId="{747FEAE2-4800-4D57-93C7-8A71FAEC1CB9}" type="presParOf" srcId="{A633B227-7253-403E-AD42-C19C3A055972}" destId="{9E77C006-04E9-482F-A3BC-83A6E7F608E6}" srcOrd="3" destOrd="0" presId="urn:microsoft.com/office/officeart/2008/layout/VerticalCurvedList"/>
    <dgm:cxn modelId="{3CA2FE07-4801-4ACA-9FBB-6DD5113ADC43}" type="presParOf" srcId="{74E5175C-3B0C-424B-B0E1-6B8DDF685138}" destId="{0516ABC7-D099-407C-BB0B-7C5D07D6359B}" srcOrd="1" destOrd="0" presId="urn:microsoft.com/office/officeart/2008/layout/VerticalCurvedList"/>
    <dgm:cxn modelId="{9F1292AD-ED00-4FD2-ABCF-157A4030C6FA}" type="presParOf" srcId="{74E5175C-3B0C-424B-B0E1-6B8DDF685138}" destId="{01978C32-61B5-4C13-8AAE-2FE9C92B045E}" srcOrd="2" destOrd="0" presId="urn:microsoft.com/office/officeart/2008/layout/VerticalCurvedList"/>
    <dgm:cxn modelId="{B0589239-E582-45FF-88D6-184F704647E4}" type="presParOf" srcId="{01978C32-61B5-4C13-8AAE-2FE9C92B045E}" destId="{C42DD4BE-40D2-4D17-BBAB-B2532DFA3137}" srcOrd="0" destOrd="0" presId="urn:microsoft.com/office/officeart/2008/layout/VerticalCurvedList"/>
    <dgm:cxn modelId="{49629C1E-65E2-4B16-A70D-C367BAD5E6D7}" type="presParOf" srcId="{74E5175C-3B0C-424B-B0E1-6B8DDF685138}" destId="{660EBD05-737C-4C6B-882A-3EAB0F5205D1}" srcOrd="3" destOrd="0" presId="urn:microsoft.com/office/officeart/2008/layout/VerticalCurvedList"/>
    <dgm:cxn modelId="{4A0A1502-0CF8-44A3-B73B-81827209DDBA}" type="presParOf" srcId="{74E5175C-3B0C-424B-B0E1-6B8DDF685138}" destId="{96CFC143-6BB9-4453-ABB7-ED0F71D8384F}" srcOrd="4" destOrd="0" presId="urn:microsoft.com/office/officeart/2008/layout/VerticalCurvedList"/>
    <dgm:cxn modelId="{8B1191EE-580D-4D08-BD65-388D91152C21}" type="presParOf" srcId="{96CFC143-6BB9-4453-ABB7-ED0F71D8384F}" destId="{EA8265AC-2BFB-4B81-9F02-D3E9AF643D7F}" srcOrd="0" destOrd="0" presId="urn:microsoft.com/office/officeart/2008/layout/VerticalCurvedList"/>
    <dgm:cxn modelId="{9C10292A-AE37-4C7C-8CB5-08A92899A55A}" type="presParOf" srcId="{74E5175C-3B0C-424B-B0E1-6B8DDF685138}" destId="{85BC7F7E-20FC-4236-A94F-F2F0B2B2DE1E}" srcOrd="5" destOrd="0" presId="urn:microsoft.com/office/officeart/2008/layout/VerticalCurvedList"/>
    <dgm:cxn modelId="{22D1D6A5-4FCC-4685-8FC2-852C83C99EC0}" type="presParOf" srcId="{74E5175C-3B0C-424B-B0E1-6B8DDF685138}" destId="{3439D2B3-3A06-4CDE-B896-B9A4B89F6854}" srcOrd="6" destOrd="0" presId="urn:microsoft.com/office/officeart/2008/layout/VerticalCurvedList"/>
    <dgm:cxn modelId="{7D748D93-33C2-431D-9198-96D3E623550B}" type="presParOf" srcId="{3439D2B3-3A06-4CDE-B896-B9A4B89F6854}" destId="{B52DA1C9-F054-467E-B953-4FFD2BEFF91C}" srcOrd="0" destOrd="0" presId="urn:microsoft.com/office/officeart/2008/layout/VerticalCurvedList"/>
    <dgm:cxn modelId="{B9DA7905-FAED-49F7-9D29-6E420EA5BCCA}" type="presParOf" srcId="{74E5175C-3B0C-424B-B0E1-6B8DDF685138}" destId="{8BDE3A69-CB92-4729-983E-BCCCF7BBA486}" srcOrd="7" destOrd="0" presId="urn:microsoft.com/office/officeart/2008/layout/VerticalCurvedList"/>
    <dgm:cxn modelId="{25F505E5-E667-4749-B4DE-56DF068D10CA}" type="presParOf" srcId="{74E5175C-3B0C-424B-B0E1-6B8DDF685138}" destId="{4D84446A-6F3A-40A5-8F10-3D948FB201C8}" srcOrd="8" destOrd="0" presId="urn:microsoft.com/office/officeart/2008/layout/VerticalCurvedList"/>
    <dgm:cxn modelId="{82ABE186-B059-4DAF-A1BD-D1B6B8D537D4}" type="presParOf" srcId="{4D84446A-6F3A-40A5-8F10-3D948FB201C8}" destId="{5EA3CF36-10F8-411E-BED3-543C35974993}" srcOrd="0" destOrd="0" presId="urn:microsoft.com/office/officeart/2008/layout/VerticalCurvedList"/>
    <dgm:cxn modelId="{1329A6DC-5307-4C91-9190-5C9A89DA8A4F}" type="presParOf" srcId="{74E5175C-3B0C-424B-B0E1-6B8DDF685138}" destId="{085D6FD9-F3F5-442E-874A-7B8EFB8A62A0}" srcOrd="9" destOrd="0" presId="urn:microsoft.com/office/officeart/2008/layout/VerticalCurvedList"/>
    <dgm:cxn modelId="{84934C56-6EA3-45D7-85FC-0BA5E8C07709}" type="presParOf" srcId="{74E5175C-3B0C-424B-B0E1-6B8DDF685138}" destId="{C4755DAD-115A-4A5D-BF27-514741EA11BF}" srcOrd="10" destOrd="0" presId="urn:microsoft.com/office/officeart/2008/layout/VerticalCurvedList"/>
    <dgm:cxn modelId="{0AD54971-4322-4BC0-A39A-973C677565B2}" type="presParOf" srcId="{C4755DAD-115A-4A5D-BF27-514741EA11BF}" destId="{214E8D19-55D6-48A4-BD6A-7130D3131F8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32D1A9B-D1B6-441B-99B6-6D325A2206E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44197EA-A60C-4A55-A51A-681D8678A87D}">
      <dgm:prSet phldrT="[Текст]" custT="1"/>
      <dgm:spPr/>
      <dgm:t>
        <a:bodyPr/>
        <a:lstStyle/>
        <a:p>
          <a:r>
            <a:rPr lang="ru-RU" sz="2800" dirty="0" smtClean="0"/>
            <a:t>испытывают недостаток уверенности в своей возможности принять на себя дополнительные обязанности</a:t>
          </a:r>
          <a:endParaRPr lang="ru-RU" sz="2800" dirty="0"/>
        </a:p>
      </dgm:t>
    </dgm:pt>
    <dgm:pt modelId="{A11FFDBE-ED73-4867-BB48-9D5AD13A8950}" type="parTrans" cxnId="{B0FF1453-7DD5-4F84-80F9-CB55E6771A0A}">
      <dgm:prSet/>
      <dgm:spPr/>
      <dgm:t>
        <a:bodyPr/>
        <a:lstStyle/>
        <a:p>
          <a:endParaRPr lang="ru-RU" sz="2800"/>
        </a:p>
      </dgm:t>
    </dgm:pt>
    <dgm:pt modelId="{B46E437D-5C14-41AF-BD97-4E62C643080A}" type="sibTrans" cxnId="{B0FF1453-7DD5-4F84-80F9-CB55E6771A0A}">
      <dgm:prSet/>
      <dgm:spPr/>
      <dgm:t>
        <a:bodyPr/>
        <a:lstStyle/>
        <a:p>
          <a:endParaRPr lang="ru-RU" sz="2800"/>
        </a:p>
      </dgm:t>
    </dgm:pt>
    <dgm:pt modelId="{99A2DC32-A54B-49F3-A050-4CD2A636A350}">
      <dgm:prSet phldrT="[Текст]" custT="1"/>
      <dgm:spPr/>
      <dgm:t>
        <a:bodyPr/>
        <a:lstStyle/>
        <a:p>
          <a:r>
            <a:rPr lang="ru-RU" sz="2800" dirty="0" smtClean="0"/>
            <a:t>боятся провала</a:t>
          </a:r>
          <a:endParaRPr lang="ru-RU" sz="2800" dirty="0"/>
        </a:p>
      </dgm:t>
    </dgm:pt>
    <dgm:pt modelId="{CB387AEC-97CB-4DBF-AE46-86ED21B6AD08}" type="parTrans" cxnId="{A5EA2DF2-309E-49C7-BD80-98DFDA956CEE}">
      <dgm:prSet/>
      <dgm:spPr/>
      <dgm:t>
        <a:bodyPr/>
        <a:lstStyle/>
        <a:p>
          <a:endParaRPr lang="ru-RU" sz="2800"/>
        </a:p>
      </dgm:t>
    </dgm:pt>
    <dgm:pt modelId="{BDBE8DDF-948A-4EC1-A882-377C6FB10AD0}" type="sibTrans" cxnId="{A5EA2DF2-309E-49C7-BD80-98DFDA956CEE}">
      <dgm:prSet/>
      <dgm:spPr/>
      <dgm:t>
        <a:bodyPr/>
        <a:lstStyle/>
        <a:p>
          <a:endParaRPr lang="ru-RU" sz="2800"/>
        </a:p>
      </dgm:t>
    </dgm:pt>
    <dgm:pt modelId="{9BF5545F-7B7F-4DFD-8FFD-38EF0C736149}">
      <dgm:prSet phldrT="[Текст]" custT="1"/>
      <dgm:spPr/>
      <dgm:t>
        <a:bodyPr/>
        <a:lstStyle/>
        <a:p>
          <a:r>
            <a:rPr lang="ru-RU" sz="2800" dirty="0" smtClean="0"/>
            <a:t>они рассматривают дополнительную обязанность как экстренную работу без дополнительного вознаграждения</a:t>
          </a:r>
          <a:endParaRPr lang="ru-RU" sz="2800" dirty="0"/>
        </a:p>
      </dgm:t>
    </dgm:pt>
    <dgm:pt modelId="{A5660BC1-BC11-4C8D-BA82-171CE79C23F3}" type="parTrans" cxnId="{0939A5BF-8200-4A42-BDBE-01ADC064D641}">
      <dgm:prSet/>
      <dgm:spPr/>
      <dgm:t>
        <a:bodyPr/>
        <a:lstStyle/>
        <a:p>
          <a:endParaRPr lang="ru-RU" sz="2800"/>
        </a:p>
      </dgm:t>
    </dgm:pt>
    <dgm:pt modelId="{61EE2ED1-9CB0-4370-8015-B9F1CAEF62DC}" type="sibTrans" cxnId="{0939A5BF-8200-4A42-BDBE-01ADC064D641}">
      <dgm:prSet/>
      <dgm:spPr/>
      <dgm:t>
        <a:bodyPr/>
        <a:lstStyle/>
        <a:p>
          <a:endParaRPr lang="ru-RU" sz="2800"/>
        </a:p>
      </dgm:t>
    </dgm:pt>
    <dgm:pt modelId="{0FC7636E-712D-4BD7-AD87-CFE0D170275F}">
      <dgm:prSet phldrT="[Текст]" custT="1"/>
      <dgm:spPr/>
      <dgm:t>
        <a:bodyPr/>
        <a:lstStyle/>
        <a:p>
          <a:r>
            <a:rPr lang="ru-RU" sz="2800" dirty="0" smtClean="0"/>
            <a:t>считают, что проще спросить своего непосредственного начальника, чем пытаться решать проблему самим</a:t>
          </a:r>
          <a:endParaRPr lang="ru-RU" sz="2800" dirty="0"/>
        </a:p>
      </dgm:t>
    </dgm:pt>
    <dgm:pt modelId="{0B4C1AD2-8719-438C-A32B-9CAE5F6ED80B}" type="parTrans" cxnId="{1E4EFA35-2533-4EAA-89B7-ADCB4C6B2034}">
      <dgm:prSet/>
      <dgm:spPr/>
      <dgm:t>
        <a:bodyPr/>
        <a:lstStyle/>
        <a:p>
          <a:endParaRPr lang="ru-RU" sz="2800"/>
        </a:p>
      </dgm:t>
    </dgm:pt>
    <dgm:pt modelId="{30064871-960E-4E45-818D-4B6E088EA930}" type="sibTrans" cxnId="{1E4EFA35-2533-4EAA-89B7-ADCB4C6B2034}">
      <dgm:prSet/>
      <dgm:spPr/>
      <dgm:t>
        <a:bodyPr/>
        <a:lstStyle/>
        <a:p>
          <a:endParaRPr lang="ru-RU" sz="2800"/>
        </a:p>
      </dgm:t>
    </dgm:pt>
    <dgm:pt modelId="{E36FF28A-8651-4896-90C2-164B656A31E0}">
      <dgm:prSet phldrT="[Текст]" custT="1"/>
      <dgm:spPr/>
      <dgm:t>
        <a:bodyPr/>
        <a:lstStyle/>
        <a:p>
          <a:r>
            <a:rPr lang="ru-RU" sz="2800" dirty="0" smtClean="0"/>
            <a:t>испытывают недостаток информации или ресурсов, требуемых для выполнения работы</a:t>
          </a:r>
          <a:endParaRPr lang="ru-RU" sz="2800" dirty="0"/>
        </a:p>
      </dgm:t>
    </dgm:pt>
    <dgm:pt modelId="{20CCBE3A-6531-4F43-913B-FF3E77CD8E8E}" type="parTrans" cxnId="{9F4294CA-8047-45AF-BD11-317B1C4D5852}">
      <dgm:prSet/>
      <dgm:spPr/>
      <dgm:t>
        <a:bodyPr/>
        <a:lstStyle/>
        <a:p>
          <a:endParaRPr lang="ru-RU" sz="2800"/>
        </a:p>
      </dgm:t>
    </dgm:pt>
    <dgm:pt modelId="{E4218727-F885-4027-A06E-59DD9173F5D0}" type="sibTrans" cxnId="{9F4294CA-8047-45AF-BD11-317B1C4D5852}">
      <dgm:prSet/>
      <dgm:spPr/>
      <dgm:t>
        <a:bodyPr/>
        <a:lstStyle/>
        <a:p>
          <a:endParaRPr lang="ru-RU" sz="2800"/>
        </a:p>
      </dgm:t>
    </dgm:pt>
    <dgm:pt modelId="{2164C5BA-8127-4609-B66A-626536FCCB01}" type="pres">
      <dgm:prSet presAssocID="{D32D1A9B-D1B6-441B-99B6-6D325A2206E8}" presName="Name0" presStyleCnt="0">
        <dgm:presLayoutVars>
          <dgm:chMax val="7"/>
          <dgm:chPref val="7"/>
          <dgm:dir/>
        </dgm:presLayoutVars>
      </dgm:prSet>
      <dgm:spPr/>
    </dgm:pt>
    <dgm:pt modelId="{74E5175C-3B0C-424B-B0E1-6B8DDF685138}" type="pres">
      <dgm:prSet presAssocID="{D32D1A9B-D1B6-441B-99B6-6D325A2206E8}" presName="Name1" presStyleCnt="0"/>
      <dgm:spPr/>
    </dgm:pt>
    <dgm:pt modelId="{A633B227-7253-403E-AD42-C19C3A055972}" type="pres">
      <dgm:prSet presAssocID="{D32D1A9B-D1B6-441B-99B6-6D325A2206E8}" presName="cycle" presStyleCnt="0"/>
      <dgm:spPr/>
    </dgm:pt>
    <dgm:pt modelId="{09D9D7A2-E26E-460D-8804-CDFE16AE840C}" type="pres">
      <dgm:prSet presAssocID="{D32D1A9B-D1B6-441B-99B6-6D325A2206E8}" presName="srcNode" presStyleLbl="node1" presStyleIdx="0" presStyleCnt="5"/>
      <dgm:spPr/>
    </dgm:pt>
    <dgm:pt modelId="{07F70332-2A60-456B-9AF1-0A537464B6AC}" type="pres">
      <dgm:prSet presAssocID="{D32D1A9B-D1B6-441B-99B6-6D325A2206E8}" presName="conn" presStyleLbl="parChTrans1D2" presStyleIdx="0" presStyleCnt="1"/>
      <dgm:spPr/>
    </dgm:pt>
    <dgm:pt modelId="{8DCD3658-7AFF-4D84-8B0B-898DC42E3E98}" type="pres">
      <dgm:prSet presAssocID="{D32D1A9B-D1B6-441B-99B6-6D325A2206E8}" presName="extraNode" presStyleLbl="node1" presStyleIdx="0" presStyleCnt="5"/>
      <dgm:spPr/>
    </dgm:pt>
    <dgm:pt modelId="{9E77C006-04E9-482F-A3BC-83A6E7F608E6}" type="pres">
      <dgm:prSet presAssocID="{D32D1A9B-D1B6-441B-99B6-6D325A2206E8}" presName="dstNode" presStyleLbl="node1" presStyleIdx="0" presStyleCnt="5"/>
      <dgm:spPr/>
    </dgm:pt>
    <dgm:pt modelId="{0516ABC7-D099-407C-BB0B-7C5D07D6359B}" type="pres">
      <dgm:prSet presAssocID="{244197EA-A60C-4A55-A51A-681D8678A87D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978C32-61B5-4C13-8AAE-2FE9C92B045E}" type="pres">
      <dgm:prSet presAssocID="{244197EA-A60C-4A55-A51A-681D8678A87D}" presName="accent_1" presStyleCnt="0"/>
      <dgm:spPr/>
    </dgm:pt>
    <dgm:pt modelId="{C42DD4BE-40D2-4D17-BBAB-B2532DFA3137}" type="pres">
      <dgm:prSet presAssocID="{244197EA-A60C-4A55-A51A-681D8678A87D}" presName="accentRepeatNode" presStyleLbl="solidFgAcc1" presStyleIdx="0" presStyleCnt="5"/>
      <dgm:spPr/>
    </dgm:pt>
    <dgm:pt modelId="{660EBD05-737C-4C6B-882A-3EAB0F5205D1}" type="pres">
      <dgm:prSet presAssocID="{99A2DC32-A54B-49F3-A050-4CD2A636A35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CFC143-6BB9-4453-ABB7-ED0F71D8384F}" type="pres">
      <dgm:prSet presAssocID="{99A2DC32-A54B-49F3-A050-4CD2A636A350}" presName="accent_2" presStyleCnt="0"/>
      <dgm:spPr/>
    </dgm:pt>
    <dgm:pt modelId="{EA8265AC-2BFB-4B81-9F02-D3E9AF643D7F}" type="pres">
      <dgm:prSet presAssocID="{99A2DC32-A54B-49F3-A050-4CD2A636A350}" presName="accentRepeatNode" presStyleLbl="solidFgAcc1" presStyleIdx="1" presStyleCnt="5"/>
      <dgm:spPr/>
    </dgm:pt>
    <dgm:pt modelId="{85BC7F7E-20FC-4236-A94F-F2F0B2B2DE1E}" type="pres">
      <dgm:prSet presAssocID="{9BF5545F-7B7F-4DFD-8FFD-38EF0C736149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9D2B3-3A06-4CDE-B896-B9A4B89F6854}" type="pres">
      <dgm:prSet presAssocID="{9BF5545F-7B7F-4DFD-8FFD-38EF0C736149}" presName="accent_3" presStyleCnt="0"/>
      <dgm:spPr/>
    </dgm:pt>
    <dgm:pt modelId="{B52DA1C9-F054-467E-B953-4FFD2BEFF91C}" type="pres">
      <dgm:prSet presAssocID="{9BF5545F-7B7F-4DFD-8FFD-38EF0C736149}" presName="accentRepeatNode" presStyleLbl="solidFgAcc1" presStyleIdx="2" presStyleCnt="5"/>
      <dgm:spPr/>
    </dgm:pt>
    <dgm:pt modelId="{8BDE3A69-CB92-4729-983E-BCCCF7BBA486}" type="pres">
      <dgm:prSet presAssocID="{E36FF28A-8651-4896-90C2-164B656A31E0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84446A-6F3A-40A5-8F10-3D948FB201C8}" type="pres">
      <dgm:prSet presAssocID="{E36FF28A-8651-4896-90C2-164B656A31E0}" presName="accent_4" presStyleCnt="0"/>
      <dgm:spPr/>
    </dgm:pt>
    <dgm:pt modelId="{5EA3CF36-10F8-411E-BED3-543C35974993}" type="pres">
      <dgm:prSet presAssocID="{E36FF28A-8651-4896-90C2-164B656A31E0}" presName="accentRepeatNode" presStyleLbl="solidFgAcc1" presStyleIdx="3" presStyleCnt="5"/>
      <dgm:spPr/>
    </dgm:pt>
    <dgm:pt modelId="{085D6FD9-F3F5-442E-874A-7B8EFB8A62A0}" type="pres">
      <dgm:prSet presAssocID="{0FC7636E-712D-4BD7-AD87-CFE0D170275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755DAD-115A-4A5D-BF27-514741EA11BF}" type="pres">
      <dgm:prSet presAssocID="{0FC7636E-712D-4BD7-AD87-CFE0D170275F}" presName="accent_5" presStyleCnt="0"/>
      <dgm:spPr/>
    </dgm:pt>
    <dgm:pt modelId="{214E8D19-55D6-48A4-BD6A-7130D3131F8F}" type="pres">
      <dgm:prSet presAssocID="{0FC7636E-712D-4BD7-AD87-CFE0D170275F}" presName="accentRepeatNode" presStyleLbl="solidFgAcc1" presStyleIdx="4" presStyleCnt="5"/>
      <dgm:spPr/>
    </dgm:pt>
  </dgm:ptLst>
  <dgm:cxnLst>
    <dgm:cxn modelId="{FB99D28E-1A40-4D04-9DB2-2BD8609DFCE8}" type="presOf" srcId="{D32D1A9B-D1B6-441B-99B6-6D325A2206E8}" destId="{2164C5BA-8127-4609-B66A-626536FCCB01}" srcOrd="0" destOrd="0" presId="urn:microsoft.com/office/officeart/2008/layout/VerticalCurvedList"/>
    <dgm:cxn modelId="{9EAC938E-B4E1-4838-AE3A-69DB549A64D5}" type="presOf" srcId="{99A2DC32-A54B-49F3-A050-4CD2A636A350}" destId="{660EBD05-737C-4C6B-882A-3EAB0F5205D1}" srcOrd="0" destOrd="0" presId="urn:microsoft.com/office/officeart/2008/layout/VerticalCurvedList"/>
    <dgm:cxn modelId="{9DD9A2F6-B65F-4953-8CE2-04373D19D8B3}" type="presOf" srcId="{E36FF28A-8651-4896-90C2-164B656A31E0}" destId="{8BDE3A69-CB92-4729-983E-BCCCF7BBA486}" srcOrd="0" destOrd="0" presId="urn:microsoft.com/office/officeart/2008/layout/VerticalCurvedList"/>
    <dgm:cxn modelId="{1E4EFA35-2533-4EAA-89B7-ADCB4C6B2034}" srcId="{D32D1A9B-D1B6-441B-99B6-6D325A2206E8}" destId="{0FC7636E-712D-4BD7-AD87-CFE0D170275F}" srcOrd="4" destOrd="0" parTransId="{0B4C1AD2-8719-438C-A32B-9CAE5F6ED80B}" sibTransId="{30064871-960E-4E45-818D-4B6E088EA930}"/>
    <dgm:cxn modelId="{9F4294CA-8047-45AF-BD11-317B1C4D5852}" srcId="{D32D1A9B-D1B6-441B-99B6-6D325A2206E8}" destId="{E36FF28A-8651-4896-90C2-164B656A31E0}" srcOrd="3" destOrd="0" parTransId="{20CCBE3A-6531-4F43-913B-FF3E77CD8E8E}" sibTransId="{E4218727-F885-4027-A06E-59DD9173F5D0}"/>
    <dgm:cxn modelId="{CA0C0F42-706E-472C-9B2B-7B5D80FB18A8}" type="presOf" srcId="{0FC7636E-712D-4BD7-AD87-CFE0D170275F}" destId="{085D6FD9-F3F5-442E-874A-7B8EFB8A62A0}" srcOrd="0" destOrd="0" presId="urn:microsoft.com/office/officeart/2008/layout/VerticalCurvedList"/>
    <dgm:cxn modelId="{0939A5BF-8200-4A42-BDBE-01ADC064D641}" srcId="{D32D1A9B-D1B6-441B-99B6-6D325A2206E8}" destId="{9BF5545F-7B7F-4DFD-8FFD-38EF0C736149}" srcOrd="2" destOrd="0" parTransId="{A5660BC1-BC11-4C8D-BA82-171CE79C23F3}" sibTransId="{61EE2ED1-9CB0-4370-8015-B9F1CAEF62DC}"/>
    <dgm:cxn modelId="{93DA4751-CC96-4728-A5B5-B33E47AF3453}" type="presOf" srcId="{244197EA-A60C-4A55-A51A-681D8678A87D}" destId="{0516ABC7-D099-407C-BB0B-7C5D07D6359B}" srcOrd="0" destOrd="0" presId="urn:microsoft.com/office/officeart/2008/layout/VerticalCurvedList"/>
    <dgm:cxn modelId="{A5EA2DF2-309E-49C7-BD80-98DFDA956CEE}" srcId="{D32D1A9B-D1B6-441B-99B6-6D325A2206E8}" destId="{99A2DC32-A54B-49F3-A050-4CD2A636A350}" srcOrd="1" destOrd="0" parTransId="{CB387AEC-97CB-4DBF-AE46-86ED21B6AD08}" sibTransId="{BDBE8DDF-948A-4EC1-A882-377C6FB10AD0}"/>
    <dgm:cxn modelId="{0249ADE7-6BAA-481D-AFD5-FCC8B8920F80}" type="presOf" srcId="{B46E437D-5C14-41AF-BD97-4E62C643080A}" destId="{07F70332-2A60-456B-9AF1-0A537464B6AC}" srcOrd="0" destOrd="0" presId="urn:microsoft.com/office/officeart/2008/layout/VerticalCurvedList"/>
    <dgm:cxn modelId="{4D279B78-6D38-4DC3-82A9-3B6F8ADF2936}" type="presOf" srcId="{9BF5545F-7B7F-4DFD-8FFD-38EF0C736149}" destId="{85BC7F7E-20FC-4236-A94F-F2F0B2B2DE1E}" srcOrd="0" destOrd="0" presId="urn:microsoft.com/office/officeart/2008/layout/VerticalCurvedList"/>
    <dgm:cxn modelId="{B0FF1453-7DD5-4F84-80F9-CB55E6771A0A}" srcId="{D32D1A9B-D1B6-441B-99B6-6D325A2206E8}" destId="{244197EA-A60C-4A55-A51A-681D8678A87D}" srcOrd="0" destOrd="0" parTransId="{A11FFDBE-ED73-4867-BB48-9D5AD13A8950}" sibTransId="{B46E437D-5C14-41AF-BD97-4E62C643080A}"/>
    <dgm:cxn modelId="{39413543-DBC3-406E-A774-008C129C1BA2}" type="presParOf" srcId="{2164C5BA-8127-4609-B66A-626536FCCB01}" destId="{74E5175C-3B0C-424B-B0E1-6B8DDF685138}" srcOrd="0" destOrd="0" presId="urn:microsoft.com/office/officeart/2008/layout/VerticalCurvedList"/>
    <dgm:cxn modelId="{08A9CBFA-36D5-4976-87DE-F943E8F13D0D}" type="presParOf" srcId="{74E5175C-3B0C-424B-B0E1-6B8DDF685138}" destId="{A633B227-7253-403E-AD42-C19C3A055972}" srcOrd="0" destOrd="0" presId="urn:microsoft.com/office/officeart/2008/layout/VerticalCurvedList"/>
    <dgm:cxn modelId="{0D3E8822-DF78-407C-8EF2-42C40815B99A}" type="presParOf" srcId="{A633B227-7253-403E-AD42-C19C3A055972}" destId="{09D9D7A2-E26E-460D-8804-CDFE16AE840C}" srcOrd="0" destOrd="0" presId="urn:microsoft.com/office/officeart/2008/layout/VerticalCurvedList"/>
    <dgm:cxn modelId="{DB6C49DB-BA58-4A13-B58E-7EF04DC45080}" type="presParOf" srcId="{A633B227-7253-403E-AD42-C19C3A055972}" destId="{07F70332-2A60-456B-9AF1-0A537464B6AC}" srcOrd="1" destOrd="0" presId="urn:microsoft.com/office/officeart/2008/layout/VerticalCurvedList"/>
    <dgm:cxn modelId="{3DAA4A5C-E9DF-457E-9956-24402C4AC08A}" type="presParOf" srcId="{A633B227-7253-403E-AD42-C19C3A055972}" destId="{8DCD3658-7AFF-4D84-8B0B-898DC42E3E98}" srcOrd="2" destOrd="0" presId="urn:microsoft.com/office/officeart/2008/layout/VerticalCurvedList"/>
    <dgm:cxn modelId="{747FEAE2-4800-4D57-93C7-8A71FAEC1CB9}" type="presParOf" srcId="{A633B227-7253-403E-AD42-C19C3A055972}" destId="{9E77C006-04E9-482F-A3BC-83A6E7F608E6}" srcOrd="3" destOrd="0" presId="urn:microsoft.com/office/officeart/2008/layout/VerticalCurvedList"/>
    <dgm:cxn modelId="{3CA2FE07-4801-4ACA-9FBB-6DD5113ADC43}" type="presParOf" srcId="{74E5175C-3B0C-424B-B0E1-6B8DDF685138}" destId="{0516ABC7-D099-407C-BB0B-7C5D07D6359B}" srcOrd="1" destOrd="0" presId="urn:microsoft.com/office/officeart/2008/layout/VerticalCurvedList"/>
    <dgm:cxn modelId="{9F1292AD-ED00-4FD2-ABCF-157A4030C6FA}" type="presParOf" srcId="{74E5175C-3B0C-424B-B0E1-6B8DDF685138}" destId="{01978C32-61B5-4C13-8AAE-2FE9C92B045E}" srcOrd="2" destOrd="0" presId="urn:microsoft.com/office/officeart/2008/layout/VerticalCurvedList"/>
    <dgm:cxn modelId="{B0589239-E582-45FF-88D6-184F704647E4}" type="presParOf" srcId="{01978C32-61B5-4C13-8AAE-2FE9C92B045E}" destId="{C42DD4BE-40D2-4D17-BBAB-B2532DFA3137}" srcOrd="0" destOrd="0" presId="urn:microsoft.com/office/officeart/2008/layout/VerticalCurvedList"/>
    <dgm:cxn modelId="{49629C1E-65E2-4B16-A70D-C367BAD5E6D7}" type="presParOf" srcId="{74E5175C-3B0C-424B-B0E1-6B8DDF685138}" destId="{660EBD05-737C-4C6B-882A-3EAB0F5205D1}" srcOrd="3" destOrd="0" presId="urn:microsoft.com/office/officeart/2008/layout/VerticalCurvedList"/>
    <dgm:cxn modelId="{4A0A1502-0CF8-44A3-B73B-81827209DDBA}" type="presParOf" srcId="{74E5175C-3B0C-424B-B0E1-6B8DDF685138}" destId="{96CFC143-6BB9-4453-ABB7-ED0F71D8384F}" srcOrd="4" destOrd="0" presId="urn:microsoft.com/office/officeart/2008/layout/VerticalCurvedList"/>
    <dgm:cxn modelId="{8B1191EE-580D-4D08-BD65-388D91152C21}" type="presParOf" srcId="{96CFC143-6BB9-4453-ABB7-ED0F71D8384F}" destId="{EA8265AC-2BFB-4B81-9F02-D3E9AF643D7F}" srcOrd="0" destOrd="0" presId="urn:microsoft.com/office/officeart/2008/layout/VerticalCurvedList"/>
    <dgm:cxn modelId="{9C10292A-AE37-4C7C-8CB5-08A92899A55A}" type="presParOf" srcId="{74E5175C-3B0C-424B-B0E1-6B8DDF685138}" destId="{85BC7F7E-20FC-4236-A94F-F2F0B2B2DE1E}" srcOrd="5" destOrd="0" presId="urn:microsoft.com/office/officeart/2008/layout/VerticalCurvedList"/>
    <dgm:cxn modelId="{22D1D6A5-4FCC-4685-8FC2-852C83C99EC0}" type="presParOf" srcId="{74E5175C-3B0C-424B-B0E1-6B8DDF685138}" destId="{3439D2B3-3A06-4CDE-B896-B9A4B89F6854}" srcOrd="6" destOrd="0" presId="urn:microsoft.com/office/officeart/2008/layout/VerticalCurvedList"/>
    <dgm:cxn modelId="{7D748D93-33C2-431D-9198-96D3E623550B}" type="presParOf" srcId="{3439D2B3-3A06-4CDE-B896-B9A4B89F6854}" destId="{B52DA1C9-F054-467E-B953-4FFD2BEFF91C}" srcOrd="0" destOrd="0" presId="urn:microsoft.com/office/officeart/2008/layout/VerticalCurvedList"/>
    <dgm:cxn modelId="{B9DA7905-FAED-49F7-9D29-6E420EA5BCCA}" type="presParOf" srcId="{74E5175C-3B0C-424B-B0E1-6B8DDF685138}" destId="{8BDE3A69-CB92-4729-983E-BCCCF7BBA486}" srcOrd="7" destOrd="0" presId="urn:microsoft.com/office/officeart/2008/layout/VerticalCurvedList"/>
    <dgm:cxn modelId="{25F505E5-E667-4749-B4DE-56DF068D10CA}" type="presParOf" srcId="{74E5175C-3B0C-424B-B0E1-6B8DDF685138}" destId="{4D84446A-6F3A-40A5-8F10-3D948FB201C8}" srcOrd="8" destOrd="0" presId="urn:microsoft.com/office/officeart/2008/layout/VerticalCurvedList"/>
    <dgm:cxn modelId="{82ABE186-B059-4DAF-A1BD-D1B6B8D537D4}" type="presParOf" srcId="{4D84446A-6F3A-40A5-8F10-3D948FB201C8}" destId="{5EA3CF36-10F8-411E-BED3-543C35974993}" srcOrd="0" destOrd="0" presId="urn:microsoft.com/office/officeart/2008/layout/VerticalCurvedList"/>
    <dgm:cxn modelId="{1329A6DC-5307-4C91-9190-5C9A89DA8A4F}" type="presParOf" srcId="{74E5175C-3B0C-424B-B0E1-6B8DDF685138}" destId="{085D6FD9-F3F5-442E-874A-7B8EFB8A62A0}" srcOrd="9" destOrd="0" presId="urn:microsoft.com/office/officeart/2008/layout/VerticalCurvedList"/>
    <dgm:cxn modelId="{84934C56-6EA3-45D7-85FC-0BA5E8C07709}" type="presParOf" srcId="{74E5175C-3B0C-424B-B0E1-6B8DDF685138}" destId="{C4755DAD-115A-4A5D-BF27-514741EA11BF}" srcOrd="10" destOrd="0" presId="urn:microsoft.com/office/officeart/2008/layout/VerticalCurvedList"/>
    <dgm:cxn modelId="{0AD54971-4322-4BC0-A39A-973C677565B2}" type="presParOf" srcId="{C4755DAD-115A-4A5D-BF27-514741EA11BF}" destId="{214E8D19-55D6-48A4-BD6A-7130D3131F8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32D1A9B-D1B6-441B-99B6-6D325A2206E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BF5545F-7B7F-4DFD-8FFD-38EF0C736149}">
      <dgm:prSet phldrT="[Текст]" custT="1"/>
      <dgm:spPr/>
      <dgm:t>
        <a:bodyPr/>
        <a:lstStyle/>
        <a:p>
          <a:r>
            <a:rPr lang="ru-RU" sz="2800" dirty="0" smtClean="0"/>
            <a:t>организация имеет малый размер</a:t>
          </a:r>
          <a:endParaRPr lang="ru-RU" sz="2800" dirty="0"/>
        </a:p>
      </dgm:t>
    </dgm:pt>
    <dgm:pt modelId="{A5660BC1-BC11-4C8D-BA82-171CE79C23F3}" type="parTrans" cxnId="{0939A5BF-8200-4A42-BDBE-01ADC064D641}">
      <dgm:prSet/>
      <dgm:spPr/>
      <dgm:t>
        <a:bodyPr/>
        <a:lstStyle/>
        <a:p>
          <a:endParaRPr lang="ru-RU" sz="2800"/>
        </a:p>
      </dgm:t>
    </dgm:pt>
    <dgm:pt modelId="{61EE2ED1-9CB0-4370-8015-B9F1CAEF62DC}" type="sibTrans" cxnId="{0939A5BF-8200-4A42-BDBE-01ADC064D641}">
      <dgm:prSet/>
      <dgm:spPr/>
      <dgm:t>
        <a:bodyPr/>
        <a:lstStyle/>
        <a:p>
          <a:endParaRPr lang="ru-RU" sz="2800"/>
        </a:p>
      </dgm:t>
    </dgm:pt>
    <dgm:pt modelId="{0FC7636E-712D-4BD7-AD87-CFE0D170275F}">
      <dgm:prSet phldrT="[Текст]" custT="1"/>
      <dgm:spPr/>
      <dgm:t>
        <a:bodyPr/>
        <a:lstStyle/>
        <a:p>
          <a:r>
            <a:rPr lang="ru-RU" sz="2800" dirty="0" smtClean="0"/>
            <a:t>нет традиции делегирования, равно как и нет поведенческого прецедента, которому могли бы следовать подчиненные</a:t>
          </a:r>
          <a:endParaRPr lang="ru-RU" sz="2800" dirty="0"/>
        </a:p>
      </dgm:t>
    </dgm:pt>
    <dgm:pt modelId="{0B4C1AD2-8719-438C-A32B-9CAE5F6ED80B}" type="parTrans" cxnId="{1E4EFA35-2533-4EAA-89B7-ADCB4C6B2034}">
      <dgm:prSet/>
      <dgm:spPr/>
      <dgm:t>
        <a:bodyPr/>
        <a:lstStyle/>
        <a:p>
          <a:endParaRPr lang="ru-RU" sz="2800"/>
        </a:p>
      </dgm:t>
    </dgm:pt>
    <dgm:pt modelId="{30064871-960E-4E45-818D-4B6E088EA930}" type="sibTrans" cxnId="{1E4EFA35-2533-4EAA-89B7-ADCB4C6B2034}">
      <dgm:prSet/>
      <dgm:spPr/>
      <dgm:t>
        <a:bodyPr/>
        <a:lstStyle/>
        <a:p>
          <a:endParaRPr lang="ru-RU" sz="2800"/>
        </a:p>
      </dgm:t>
    </dgm:pt>
    <dgm:pt modelId="{E36FF28A-8651-4896-90C2-164B656A31E0}">
      <dgm:prSet phldrT="[Текст]" custT="1"/>
      <dgm:spPr/>
      <dgm:t>
        <a:bodyPr/>
        <a:lstStyle/>
        <a:p>
          <a:r>
            <a:rPr lang="ru-RU" sz="2800" dirty="0" smtClean="0"/>
            <a:t>существует очень мало видов деятельности, чтобы их делегировать</a:t>
          </a:r>
          <a:endParaRPr lang="ru-RU" sz="2800" dirty="0"/>
        </a:p>
      </dgm:t>
    </dgm:pt>
    <dgm:pt modelId="{20CCBE3A-6531-4F43-913B-FF3E77CD8E8E}" type="parTrans" cxnId="{9F4294CA-8047-45AF-BD11-317B1C4D5852}">
      <dgm:prSet/>
      <dgm:spPr/>
      <dgm:t>
        <a:bodyPr/>
        <a:lstStyle/>
        <a:p>
          <a:endParaRPr lang="ru-RU" sz="2800"/>
        </a:p>
      </dgm:t>
    </dgm:pt>
    <dgm:pt modelId="{E4218727-F885-4027-A06E-59DD9173F5D0}" type="sibTrans" cxnId="{9F4294CA-8047-45AF-BD11-317B1C4D5852}">
      <dgm:prSet/>
      <dgm:spPr/>
      <dgm:t>
        <a:bodyPr/>
        <a:lstStyle/>
        <a:p>
          <a:endParaRPr lang="ru-RU" sz="2800"/>
        </a:p>
      </dgm:t>
    </dgm:pt>
    <dgm:pt modelId="{2164C5BA-8127-4609-B66A-626536FCCB01}" type="pres">
      <dgm:prSet presAssocID="{D32D1A9B-D1B6-441B-99B6-6D325A2206E8}" presName="Name0" presStyleCnt="0">
        <dgm:presLayoutVars>
          <dgm:chMax val="7"/>
          <dgm:chPref val="7"/>
          <dgm:dir/>
        </dgm:presLayoutVars>
      </dgm:prSet>
      <dgm:spPr/>
    </dgm:pt>
    <dgm:pt modelId="{74E5175C-3B0C-424B-B0E1-6B8DDF685138}" type="pres">
      <dgm:prSet presAssocID="{D32D1A9B-D1B6-441B-99B6-6D325A2206E8}" presName="Name1" presStyleCnt="0"/>
      <dgm:spPr/>
    </dgm:pt>
    <dgm:pt modelId="{A633B227-7253-403E-AD42-C19C3A055972}" type="pres">
      <dgm:prSet presAssocID="{D32D1A9B-D1B6-441B-99B6-6D325A2206E8}" presName="cycle" presStyleCnt="0"/>
      <dgm:spPr/>
    </dgm:pt>
    <dgm:pt modelId="{09D9D7A2-E26E-460D-8804-CDFE16AE840C}" type="pres">
      <dgm:prSet presAssocID="{D32D1A9B-D1B6-441B-99B6-6D325A2206E8}" presName="srcNode" presStyleLbl="node1" presStyleIdx="0" presStyleCnt="3"/>
      <dgm:spPr/>
    </dgm:pt>
    <dgm:pt modelId="{07F70332-2A60-456B-9AF1-0A537464B6AC}" type="pres">
      <dgm:prSet presAssocID="{D32D1A9B-D1B6-441B-99B6-6D325A2206E8}" presName="conn" presStyleLbl="parChTrans1D2" presStyleIdx="0" presStyleCnt="1"/>
      <dgm:spPr/>
    </dgm:pt>
    <dgm:pt modelId="{8DCD3658-7AFF-4D84-8B0B-898DC42E3E98}" type="pres">
      <dgm:prSet presAssocID="{D32D1A9B-D1B6-441B-99B6-6D325A2206E8}" presName="extraNode" presStyleLbl="node1" presStyleIdx="0" presStyleCnt="3"/>
      <dgm:spPr/>
    </dgm:pt>
    <dgm:pt modelId="{9E77C006-04E9-482F-A3BC-83A6E7F608E6}" type="pres">
      <dgm:prSet presAssocID="{D32D1A9B-D1B6-441B-99B6-6D325A2206E8}" presName="dstNode" presStyleLbl="node1" presStyleIdx="0" presStyleCnt="3"/>
      <dgm:spPr/>
    </dgm:pt>
    <dgm:pt modelId="{AE0A40A9-79E6-44ED-B392-08CCFF00FE07}" type="pres">
      <dgm:prSet presAssocID="{9BF5545F-7B7F-4DFD-8FFD-38EF0C73614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AAB06B-2BD3-471F-811F-76AC5F124BFD}" type="pres">
      <dgm:prSet presAssocID="{9BF5545F-7B7F-4DFD-8FFD-38EF0C736149}" presName="accent_1" presStyleCnt="0"/>
      <dgm:spPr/>
    </dgm:pt>
    <dgm:pt modelId="{B52DA1C9-F054-467E-B953-4FFD2BEFF91C}" type="pres">
      <dgm:prSet presAssocID="{9BF5545F-7B7F-4DFD-8FFD-38EF0C736149}" presName="accentRepeatNode" presStyleLbl="solidFgAcc1" presStyleIdx="0" presStyleCnt="3"/>
      <dgm:spPr/>
    </dgm:pt>
    <dgm:pt modelId="{CB47B93D-C2E6-4D83-80E1-2587102F6C20}" type="pres">
      <dgm:prSet presAssocID="{E36FF28A-8651-4896-90C2-164B656A31E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056A2-D418-4F86-9E69-02C66D30E28E}" type="pres">
      <dgm:prSet presAssocID="{E36FF28A-8651-4896-90C2-164B656A31E0}" presName="accent_2" presStyleCnt="0"/>
      <dgm:spPr/>
    </dgm:pt>
    <dgm:pt modelId="{5EA3CF36-10F8-411E-BED3-543C35974993}" type="pres">
      <dgm:prSet presAssocID="{E36FF28A-8651-4896-90C2-164B656A31E0}" presName="accentRepeatNode" presStyleLbl="solidFgAcc1" presStyleIdx="1" presStyleCnt="3"/>
      <dgm:spPr/>
    </dgm:pt>
    <dgm:pt modelId="{57A5FCA8-67C9-473B-AB4D-6011C62E2525}" type="pres">
      <dgm:prSet presAssocID="{0FC7636E-712D-4BD7-AD87-CFE0D170275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DF15C9-B500-487C-85FA-3E2DBCE9E046}" type="pres">
      <dgm:prSet presAssocID="{0FC7636E-712D-4BD7-AD87-CFE0D170275F}" presName="accent_3" presStyleCnt="0"/>
      <dgm:spPr/>
    </dgm:pt>
    <dgm:pt modelId="{214E8D19-55D6-48A4-BD6A-7130D3131F8F}" type="pres">
      <dgm:prSet presAssocID="{0FC7636E-712D-4BD7-AD87-CFE0D170275F}" presName="accentRepeatNode" presStyleLbl="solidFgAcc1" presStyleIdx="2" presStyleCnt="3"/>
      <dgm:spPr/>
    </dgm:pt>
  </dgm:ptLst>
  <dgm:cxnLst>
    <dgm:cxn modelId="{9F4294CA-8047-45AF-BD11-317B1C4D5852}" srcId="{D32D1A9B-D1B6-441B-99B6-6D325A2206E8}" destId="{E36FF28A-8651-4896-90C2-164B656A31E0}" srcOrd="1" destOrd="0" parTransId="{20CCBE3A-6531-4F43-913B-FF3E77CD8E8E}" sibTransId="{E4218727-F885-4027-A06E-59DD9173F5D0}"/>
    <dgm:cxn modelId="{1C714CDF-6C98-4E74-B6E6-8834FC32DD70}" type="presOf" srcId="{E36FF28A-8651-4896-90C2-164B656A31E0}" destId="{CB47B93D-C2E6-4D83-80E1-2587102F6C20}" srcOrd="0" destOrd="0" presId="urn:microsoft.com/office/officeart/2008/layout/VerticalCurvedList"/>
    <dgm:cxn modelId="{E10257F8-B5F6-4ACF-A9CC-2C8B342F2FA4}" type="presOf" srcId="{61EE2ED1-9CB0-4370-8015-B9F1CAEF62DC}" destId="{07F70332-2A60-456B-9AF1-0A537464B6AC}" srcOrd="0" destOrd="0" presId="urn:microsoft.com/office/officeart/2008/layout/VerticalCurvedList"/>
    <dgm:cxn modelId="{26674C84-BB03-4EC9-B5D2-1D06D731FADA}" type="presOf" srcId="{9BF5545F-7B7F-4DFD-8FFD-38EF0C736149}" destId="{AE0A40A9-79E6-44ED-B392-08CCFF00FE07}" srcOrd="0" destOrd="0" presId="urn:microsoft.com/office/officeart/2008/layout/VerticalCurvedList"/>
    <dgm:cxn modelId="{0939A5BF-8200-4A42-BDBE-01ADC064D641}" srcId="{D32D1A9B-D1B6-441B-99B6-6D325A2206E8}" destId="{9BF5545F-7B7F-4DFD-8FFD-38EF0C736149}" srcOrd="0" destOrd="0" parTransId="{A5660BC1-BC11-4C8D-BA82-171CE79C23F3}" sibTransId="{61EE2ED1-9CB0-4370-8015-B9F1CAEF62DC}"/>
    <dgm:cxn modelId="{133463E1-11D7-4FFB-91E8-F5F7C97C29F5}" type="presOf" srcId="{0FC7636E-712D-4BD7-AD87-CFE0D170275F}" destId="{57A5FCA8-67C9-473B-AB4D-6011C62E2525}" srcOrd="0" destOrd="0" presId="urn:microsoft.com/office/officeart/2008/layout/VerticalCurvedList"/>
    <dgm:cxn modelId="{1E4EFA35-2533-4EAA-89B7-ADCB4C6B2034}" srcId="{D32D1A9B-D1B6-441B-99B6-6D325A2206E8}" destId="{0FC7636E-712D-4BD7-AD87-CFE0D170275F}" srcOrd="2" destOrd="0" parTransId="{0B4C1AD2-8719-438C-A32B-9CAE5F6ED80B}" sibTransId="{30064871-960E-4E45-818D-4B6E088EA930}"/>
    <dgm:cxn modelId="{FB99D28E-1A40-4D04-9DB2-2BD8609DFCE8}" type="presOf" srcId="{D32D1A9B-D1B6-441B-99B6-6D325A2206E8}" destId="{2164C5BA-8127-4609-B66A-626536FCCB01}" srcOrd="0" destOrd="0" presId="urn:microsoft.com/office/officeart/2008/layout/VerticalCurvedList"/>
    <dgm:cxn modelId="{39413543-DBC3-406E-A774-008C129C1BA2}" type="presParOf" srcId="{2164C5BA-8127-4609-B66A-626536FCCB01}" destId="{74E5175C-3B0C-424B-B0E1-6B8DDF685138}" srcOrd="0" destOrd="0" presId="urn:microsoft.com/office/officeart/2008/layout/VerticalCurvedList"/>
    <dgm:cxn modelId="{08A9CBFA-36D5-4976-87DE-F943E8F13D0D}" type="presParOf" srcId="{74E5175C-3B0C-424B-B0E1-6B8DDF685138}" destId="{A633B227-7253-403E-AD42-C19C3A055972}" srcOrd="0" destOrd="0" presId="urn:microsoft.com/office/officeart/2008/layout/VerticalCurvedList"/>
    <dgm:cxn modelId="{0D3E8822-DF78-407C-8EF2-42C40815B99A}" type="presParOf" srcId="{A633B227-7253-403E-AD42-C19C3A055972}" destId="{09D9D7A2-E26E-460D-8804-CDFE16AE840C}" srcOrd="0" destOrd="0" presId="urn:microsoft.com/office/officeart/2008/layout/VerticalCurvedList"/>
    <dgm:cxn modelId="{DB6C49DB-BA58-4A13-B58E-7EF04DC45080}" type="presParOf" srcId="{A633B227-7253-403E-AD42-C19C3A055972}" destId="{07F70332-2A60-456B-9AF1-0A537464B6AC}" srcOrd="1" destOrd="0" presId="urn:microsoft.com/office/officeart/2008/layout/VerticalCurvedList"/>
    <dgm:cxn modelId="{3DAA4A5C-E9DF-457E-9956-24402C4AC08A}" type="presParOf" srcId="{A633B227-7253-403E-AD42-C19C3A055972}" destId="{8DCD3658-7AFF-4D84-8B0B-898DC42E3E98}" srcOrd="2" destOrd="0" presId="urn:microsoft.com/office/officeart/2008/layout/VerticalCurvedList"/>
    <dgm:cxn modelId="{747FEAE2-4800-4D57-93C7-8A71FAEC1CB9}" type="presParOf" srcId="{A633B227-7253-403E-AD42-C19C3A055972}" destId="{9E77C006-04E9-482F-A3BC-83A6E7F608E6}" srcOrd="3" destOrd="0" presId="urn:microsoft.com/office/officeart/2008/layout/VerticalCurvedList"/>
    <dgm:cxn modelId="{CFB546B3-0328-4CC5-AF24-621FDE9F1471}" type="presParOf" srcId="{74E5175C-3B0C-424B-B0E1-6B8DDF685138}" destId="{AE0A40A9-79E6-44ED-B392-08CCFF00FE07}" srcOrd="1" destOrd="0" presId="urn:microsoft.com/office/officeart/2008/layout/VerticalCurvedList"/>
    <dgm:cxn modelId="{4F56FE37-2A9B-4370-916C-91AFF748217C}" type="presParOf" srcId="{74E5175C-3B0C-424B-B0E1-6B8DDF685138}" destId="{4FAAB06B-2BD3-471F-811F-76AC5F124BFD}" srcOrd="2" destOrd="0" presId="urn:microsoft.com/office/officeart/2008/layout/VerticalCurvedList"/>
    <dgm:cxn modelId="{94154F76-FF3F-4D79-9D16-3A8AF7E735CB}" type="presParOf" srcId="{4FAAB06B-2BD3-471F-811F-76AC5F124BFD}" destId="{B52DA1C9-F054-467E-B953-4FFD2BEFF91C}" srcOrd="0" destOrd="0" presId="urn:microsoft.com/office/officeart/2008/layout/VerticalCurvedList"/>
    <dgm:cxn modelId="{6CB035BB-6D31-4536-97E4-3650225830DC}" type="presParOf" srcId="{74E5175C-3B0C-424B-B0E1-6B8DDF685138}" destId="{CB47B93D-C2E6-4D83-80E1-2587102F6C20}" srcOrd="3" destOrd="0" presId="urn:microsoft.com/office/officeart/2008/layout/VerticalCurvedList"/>
    <dgm:cxn modelId="{E5A251EF-DFB9-4614-9799-2E38ACD00A1A}" type="presParOf" srcId="{74E5175C-3B0C-424B-B0E1-6B8DDF685138}" destId="{746056A2-D418-4F86-9E69-02C66D30E28E}" srcOrd="4" destOrd="0" presId="urn:microsoft.com/office/officeart/2008/layout/VerticalCurvedList"/>
    <dgm:cxn modelId="{3164208B-13C9-4EA7-856D-59CE05891158}" type="presParOf" srcId="{746056A2-D418-4F86-9E69-02C66D30E28E}" destId="{5EA3CF36-10F8-411E-BED3-543C35974993}" srcOrd="0" destOrd="0" presId="urn:microsoft.com/office/officeart/2008/layout/VerticalCurvedList"/>
    <dgm:cxn modelId="{5A4D555B-4D87-422E-B5E0-E1E4BD228A5A}" type="presParOf" srcId="{74E5175C-3B0C-424B-B0E1-6B8DDF685138}" destId="{57A5FCA8-67C9-473B-AB4D-6011C62E2525}" srcOrd="5" destOrd="0" presId="urn:microsoft.com/office/officeart/2008/layout/VerticalCurvedList"/>
    <dgm:cxn modelId="{D1BFC054-1EA1-47C0-81E5-F13DF9B29B4E}" type="presParOf" srcId="{74E5175C-3B0C-424B-B0E1-6B8DDF685138}" destId="{FBDF15C9-B500-487C-85FA-3E2DBCE9E046}" srcOrd="6" destOrd="0" presId="urn:microsoft.com/office/officeart/2008/layout/VerticalCurvedList"/>
    <dgm:cxn modelId="{5B247F2D-DEA2-49AE-BA00-77AD89226271}" type="presParOf" srcId="{FBDF15C9-B500-487C-85FA-3E2DBCE9E046}" destId="{214E8D19-55D6-48A4-BD6A-7130D3131F8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A8BB21-7324-41E1-8DE2-9EE15DAB4B0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ACD1D45-3D90-478D-A648-B9B5B11D0E4C}">
      <dgm:prSet phldrT="[Текст]"/>
      <dgm:spPr/>
      <dgm:t>
        <a:bodyPr/>
        <a:lstStyle/>
        <a:p>
          <a:r>
            <a:rPr lang="ru-RU" dirty="0" smtClean="0"/>
            <a:t>разгрузить вышестоящих руководителей и создать наилучшие условия для решения стратегических и перспективных задач управления</a:t>
          </a:r>
        </a:p>
      </dgm:t>
    </dgm:pt>
    <dgm:pt modelId="{538A3F21-CDA1-408D-9999-6CBF6808AC00}" type="parTrans" cxnId="{E2AC6CD3-9916-499E-8519-2C83BAAE35A5}">
      <dgm:prSet/>
      <dgm:spPr/>
      <dgm:t>
        <a:bodyPr/>
        <a:lstStyle/>
        <a:p>
          <a:endParaRPr lang="ru-RU"/>
        </a:p>
      </dgm:t>
    </dgm:pt>
    <dgm:pt modelId="{C974EF7A-0D2E-488B-BC97-19E7D3775632}" type="sibTrans" cxnId="{E2AC6CD3-9916-499E-8519-2C83BAAE35A5}">
      <dgm:prSet/>
      <dgm:spPr/>
      <dgm:t>
        <a:bodyPr/>
        <a:lstStyle/>
        <a:p>
          <a:endParaRPr lang="ru-RU"/>
        </a:p>
      </dgm:t>
    </dgm:pt>
    <dgm:pt modelId="{29EB59F3-EA1B-4E08-B100-5F41E6D97ECC}">
      <dgm:prSet phldrT="[Текст]"/>
      <dgm:spPr/>
      <dgm:t>
        <a:bodyPr/>
        <a:lstStyle/>
        <a:p>
          <a:r>
            <a:rPr lang="ru-RU" dirty="0" smtClean="0"/>
            <a:t>повысить дееспособность нижестоящих звеньев</a:t>
          </a:r>
          <a:endParaRPr lang="ru-RU" dirty="0"/>
        </a:p>
      </dgm:t>
    </dgm:pt>
    <dgm:pt modelId="{7CCC4976-97E8-4739-BC1F-12B11D59B995}" type="parTrans" cxnId="{0CF221AA-F0FE-47E5-840C-45E2E77CD70F}">
      <dgm:prSet/>
      <dgm:spPr/>
      <dgm:t>
        <a:bodyPr/>
        <a:lstStyle/>
        <a:p>
          <a:endParaRPr lang="ru-RU"/>
        </a:p>
      </dgm:t>
    </dgm:pt>
    <dgm:pt modelId="{2F135A01-1682-49CB-BDB3-507A5F28C9E0}" type="sibTrans" cxnId="{0CF221AA-F0FE-47E5-840C-45E2E77CD70F}">
      <dgm:prSet/>
      <dgm:spPr/>
      <dgm:t>
        <a:bodyPr/>
        <a:lstStyle/>
        <a:p>
          <a:endParaRPr lang="ru-RU"/>
        </a:p>
      </dgm:t>
    </dgm:pt>
    <dgm:pt modelId="{CE50A9C1-3E94-4669-9F93-71AE53C52FD6}">
      <dgm:prSet phldrT="[Текст]"/>
      <dgm:spPr/>
      <dgm:t>
        <a:bodyPr/>
        <a:lstStyle/>
        <a:p>
          <a:r>
            <a:rPr lang="ru-RU" dirty="0" smtClean="0"/>
            <a:t>активизировать «человеческий фактор», увеличить вовлеченность и заинтересованность работников</a:t>
          </a:r>
          <a:endParaRPr lang="ru-RU" dirty="0"/>
        </a:p>
      </dgm:t>
    </dgm:pt>
    <dgm:pt modelId="{9ACCAC31-3AAB-4629-A6EA-A90E578517EF}" type="parTrans" cxnId="{F41B10C5-F7C3-49A2-B408-45D2D24CC42B}">
      <dgm:prSet/>
      <dgm:spPr/>
      <dgm:t>
        <a:bodyPr/>
        <a:lstStyle/>
        <a:p>
          <a:endParaRPr lang="ru-RU"/>
        </a:p>
      </dgm:t>
    </dgm:pt>
    <dgm:pt modelId="{6AB62B73-2D25-4CFE-8CAC-B0CFF82529BA}" type="sibTrans" cxnId="{F41B10C5-F7C3-49A2-B408-45D2D24CC42B}">
      <dgm:prSet/>
      <dgm:spPr/>
      <dgm:t>
        <a:bodyPr/>
        <a:lstStyle/>
        <a:p>
          <a:endParaRPr lang="ru-RU"/>
        </a:p>
      </dgm:t>
    </dgm:pt>
    <dgm:pt modelId="{CB05C67C-DE23-4E29-ADCD-56384D1E69AB}" type="pres">
      <dgm:prSet presAssocID="{8AA8BB21-7324-41E1-8DE2-9EE15DAB4B0D}" presName="Name0" presStyleCnt="0">
        <dgm:presLayoutVars>
          <dgm:chMax val="7"/>
          <dgm:chPref val="7"/>
          <dgm:dir/>
        </dgm:presLayoutVars>
      </dgm:prSet>
      <dgm:spPr/>
    </dgm:pt>
    <dgm:pt modelId="{52E2EEB4-683E-4772-B2DF-CFED4279AA49}" type="pres">
      <dgm:prSet presAssocID="{8AA8BB21-7324-41E1-8DE2-9EE15DAB4B0D}" presName="Name1" presStyleCnt="0"/>
      <dgm:spPr/>
    </dgm:pt>
    <dgm:pt modelId="{0AE90ED7-65C0-4AAD-ACE8-F06102015F2E}" type="pres">
      <dgm:prSet presAssocID="{8AA8BB21-7324-41E1-8DE2-9EE15DAB4B0D}" presName="cycle" presStyleCnt="0"/>
      <dgm:spPr/>
    </dgm:pt>
    <dgm:pt modelId="{5C597C3F-602F-4967-8085-BC2452257151}" type="pres">
      <dgm:prSet presAssocID="{8AA8BB21-7324-41E1-8DE2-9EE15DAB4B0D}" presName="srcNode" presStyleLbl="node1" presStyleIdx="0" presStyleCnt="3"/>
      <dgm:spPr/>
    </dgm:pt>
    <dgm:pt modelId="{58D3AD63-6387-4B08-9E9D-5D5AD9B26CA0}" type="pres">
      <dgm:prSet presAssocID="{8AA8BB21-7324-41E1-8DE2-9EE15DAB4B0D}" presName="conn" presStyleLbl="parChTrans1D2" presStyleIdx="0" presStyleCnt="1"/>
      <dgm:spPr/>
    </dgm:pt>
    <dgm:pt modelId="{7FF20919-76B5-47E3-9A99-42E74369D1EB}" type="pres">
      <dgm:prSet presAssocID="{8AA8BB21-7324-41E1-8DE2-9EE15DAB4B0D}" presName="extraNode" presStyleLbl="node1" presStyleIdx="0" presStyleCnt="3"/>
      <dgm:spPr/>
    </dgm:pt>
    <dgm:pt modelId="{F3192423-DF57-41E2-9EE5-409A0CCA16C0}" type="pres">
      <dgm:prSet presAssocID="{8AA8BB21-7324-41E1-8DE2-9EE15DAB4B0D}" presName="dstNode" presStyleLbl="node1" presStyleIdx="0" presStyleCnt="3"/>
      <dgm:spPr/>
    </dgm:pt>
    <dgm:pt modelId="{5744163F-207C-4BEE-BFC5-65A994B0399A}" type="pres">
      <dgm:prSet presAssocID="{3ACD1D45-3D90-478D-A648-B9B5B11D0E4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4FAB1-656B-4C00-93BB-B5CF092B4E58}" type="pres">
      <dgm:prSet presAssocID="{3ACD1D45-3D90-478D-A648-B9B5B11D0E4C}" presName="accent_1" presStyleCnt="0"/>
      <dgm:spPr/>
    </dgm:pt>
    <dgm:pt modelId="{F3019E85-D658-4E9B-94A6-5CE37319767C}" type="pres">
      <dgm:prSet presAssocID="{3ACD1D45-3D90-478D-A648-B9B5B11D0E4C}" presName="accentRepeatNode" presStyleLbl="solidFgAcc1" presStyleIdx="0" presStyleCnt="3"/>
      <dgm:spPr/>
    </dgm:pt>
    <dgm:pt modelId="{E72A0851-B940-4809-BDA4-C6BE17B06C7C}" type="pres">
      <dgm:prSet presAssocID="{29EB59F3-EA1B-4E08-B100-5F41E6D97EC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0E4BD9-6570-4371-9BBE-EF9C96938DF0}" type="pres">
      <dgm:prSet presAssocID="{29EB59F3-EA1B-4E08-B100-5F41E6D97ECC}" presName="accent_2" presStyleCnt="0"/>
      <dgm:spPr/>
    </dgm:pt>
    <dgm:pt modelId="{FB5F207F-6748-461A-BBDC-D2D128156F50}" type="pres">
      <dgm:prSet presAssocID="{29EB59F3-EA1B-4E08-B100-5F41E6D97ECC}" presName="accentRepeatNode" presStyleLbl="solidFgAcc1" presStyleIdx="1" presStyleCnt="3"/>
      <dgm:spPr/>
    </dgm:pt>
    <dgm:pt modelId="{DA784005-4BDC-4752-B675-3FA14CA358C5}" type="pres">
      <dgm:prSet presAssocID="{CE50A9C1-3E94-4669-9F93-71AE53C52FD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B79D29-59D0-459D-AA32-A942204526D7}" type="pres">
      <dgm:prSet presAssocID="{CE50A9C1-3E94-4669-9F93-71AE53C52FD6}" presName="accent_3" presStyleCnt="0"/>
      <dgm:spPr/>
    </dgm:pt>
    <dgm:pt modelId="{2F835C66-FBB0-43CF-93C6-600A605C0308}" type="pres">
      <dgm:prSet presAssocID="{CE50A9C1-3E94-4669-9F93-71AE53C52FD6}" presName="accentRepeatNode" presStyleLbl="solidFgAcc1" presStyleIdx="2" presStyleCnt="3"/>
      <dgm:spPr/>
    </dgm:pt>
  </dgm:ptLst>
  <dgm:cxnLst>
    <dgm:cxn modelId="{F93CA9C6-BD58-4A56-9DFF-A7C288766CA0}" type="presOf" srcId="{CE50A9C1-3E94-4669-9F93-71AE53C52FD6}" destId="{DA784005-4BDC-4752-B675-3FA14CA358C5}" srcOrd="0" destOrd="0" presId="urn:microsoft.com/office/officeart/2008/layout/VerticalCurvedList"/>
    <dgm:cxn modelId="{3CEBBE88-302C-485F-80CD-ED345992F2F8}" type="presOf" srcId="{8AA8BB21-7324-41E1-8DE2-9EE15DAB4B0D}" destId="{CB05C67C-DE23-4E29-ADCD-56384D1E69AB}" srcOrd="0" destOrd="0" presId="urn:microsoft.com/office/officeart/2008/layout/VerticalCurvedList"/>
    <dgm:cxn modelId="{EB2DB0FE-65FB-4DD6-86FA-0FB700F99B1B}" type="presOf" srcId="{C974EF7A-0D2E-488B-BC97-19E7D3775632}" destId="{58D3AD63-6387-4B08-9E9D-5D5AD9B26CA0}" srcOrd="0" destOrd="0" presId="urn:microsoft.com/office/officeart/2008/layout/VerticalCurvedList"/>
    <dgm:cxn modelId="{1671E8F8-144A-4D9F-9CCF-2E68E2048AD0}" type="presOf" srcId="{3ACD1D45-3D90-478D-A648-B9B5B11D0E4C}" destId="{5744163F-207C-4BEE-BFC5-65A994B0399A}" srcOrd="0" destOrd="0" presId="urn:microsoft.com/office/officeart/2008/layout/VerticalCurvedList"/>
    <dgm:cxn modelId="{4193035F-09F1-43CA-B14A-A817241A5A88}" type="presOf" srcId="{29EB59F3-EA1B-4E08-B100-5F41E6D97ECC}" destId="{E72A0851-B940-4809-BDA4-C6BE17B06C7C}" srcOrd="0" destOrd="0" presId="urn:microsoft.com/office/officeart/2008/layout/VerticalCurvedList"/>
    <dgm:cxn modelId="{0CF221AA-F0FE-47E5-840C-45E2E77CD70F}" srcId="{8AA8BB21-7324-41E1-8DE2-9EE15DAB4B0D}" destId="{29EB59F3-EA1B-4E08-B100-5F41E6D97ECC}" srcOrd="1" destOrd="0" parTransId="{7CCC4976-97E8-4739-BC1F-12B11D59B995}" sibTransId="{2F135A01-1682-49CB-BDB3-507A5F28C9E0}"/>
    <dgm:cxn modelId="{E2AC6CD3-9916-499E-8519-2C83BAAE35A5}" srcId="{8AA8BB21-7324-41E1-8DE2-9EE15DAB4B0D}" destId="{3ACD1D45-3D90-478D-A648-B9B5B11D0E4C}" srcOrd="0" destOrd="0" parTransId="{538A3F21-CDA1-408D-9999-6CBF6808AC00}" sibTransId="{C974EF7A-0D2E-488B-BC97-19E7D3775632}"/>
    <dgm:cxn modelId="{F41B10C5-F7C3-49A2-B408-45D2D24CC42B}" srcId="{8AA8BB21-7324-41E1-8DE2-9EE15DAB4B0D}" destId="{CE50A9C1-3E94-4669-9F93-71AE53C52FD6}" srcOrd="2" destOrd="0" parTransId="{9ACCAC31-3AAB-4629-A6EA-A90E578517EF}" sibTransId="{6AB62B73-2D25-4CFE-8CAC-B0CFF82529BA}"/>
    <dgm:cxn modelId="{82983B4C-049D-43EB-8A0B-3126FC3F4096}" type="presParOf" srcId="{CB05C67C-DE23-4E29-ADCD-56384D1E69AB}" destId="{52E2EEB4-683E-4772-B2DF-CFED4279AA49}" srcOrd="0" destOrd="0" presId="urn:microsoft.com/office/officeart/2008/layout/VerticalCurvedList"/>
    <dgm:cxn modelId="{5CE53BF3-9834-4FDB-94A7-77ED954E1842}" type="presParOf" srcId="{52E2EEB4-683E-4772-B2DF-CFED4279AA49}" destId="{0AE90ED7-65C0-4AAD-ACE8-F06102015F2E}" srcOrd="0" destOrd="0" presId="urn:microsoft.com/office/officeart/2008/layout/VerticalCurvedList"/>
    <dgm:cxn modelId="{4352971A-0548-426B-AB0A-EB90FE4227A9}" type="presParOf" srcId="{0AE90ED7-65C0-4AAD-ACE8-F06102015F2E}" destId="{5C597C3F-602F-4967-8085-BC2452257151}" srcOrd="0" destOrd="0" presId="urn:microsoft.com/office/officeart/2008/layout/VerticalCurvedList"/>
    <dgm:cxn modelId="{A6A1C4F7-3BF1-4206-9F6F-BE5C47C4D2B7}" type="presParOf" srcId="{0AE90ED7-65C0-4AAD-ACE8-F06102015F2E}" destId="{58D3AD63-6387-4B08-9E9D-5D5AD9B26CA0}" srcOrd="1" destOrd="0" presId="urn:microsoft.com/office/officeart/2008/layout/VerticalCurvedList"/>
    <dgm:cxn modelId="{84782AA4-AB33-437F-A9BB-66C9242FADF5}" type="presParOf" srcId="{0AE90ED7-65C0-4AAD-ACE8-F06102015F2E}" destId="{7FF20919-76B5-47E3-9A99-42E74369D1EB}" srcOrd="2" destOrd="0" presId="urn:microsoft.com/office/officeart/2008/layout/VerticalCurvedList"/>
    <dgm:cxn modelId="{0FE5CC82-45F4-422A-B910-A205BA92BF1D}" type="presParOf" srcId="{0AE90ED7-65C0-4AAD-ACE8-F06102015F2E}" destId="{F3192423-DF57-41E2-9EE5-409A0CCA16C0}" srcOrd="3" destOrd="0" presId="urn:microsoft.com/office/officeart/2008/layout/VerticalCurvedList"/>
    <dgm:cxn modelId="{082FA568-75EC-4B9C-80F3-9D45D3D0602E}" type="presParOf" srcId="{52E2EEB4-683E-4772-B2DF-CFED4279AA49}" destId="{5744163F-207C-4BEE-BFC5-65A994B0399A}" srcOrd="1" destOrd="0" presId="urn:microsoft.com/office/officeart/2008/layout/VerticalCurvedList"/>
    <dgm:cxn modelId="{34B60012-780B-4404-82C4-E8AA751B49E0}" type="presParOf" srcId="{52E2EEB4-683E-4772-B2DF-CFED4279AA49}" destId="{7584FAB1-656B-4C00-93BB-B5CF092B4E58}" srcOrd="2" destOrd="0" presId="urn:microsoft.com/office/officeart/2008/layout/VerticalCurvedList"/>
    <dgm:cxn modelId="{13258796-0359-47F4-BC73-195FCFA07D84}" type="presParOf" srcId="{7584FAB1-656B-4C00-93BB-B5CF092B4E58}" destId="{F3019E85-D658-4E9B-94A6-5CE37319767C}" srcOrd="0" destOrd="0" presId="urn:microsoft.com/office/officeart/2008/layout/VerticalCurvedList"/>
    <dgm:cxn modelId="{35090607-AF0B-4A8E-9CCE-60FB6D0C5425}" type="presParOf" srcId="{52E2EEB4-683E-4772-B2DF-CFED4279AA49}" destId="{E72A0851-B940-4809-BDA4-C6BE17B06C7C}" srcOrd="3" destOrd="0" presId="urn:microsoft.com/office/officeart/2008/layout/VerticalCurvedList"/>
    <dgm:cxn modelId="{552FFBF6-121B-4F3F-9CDC-1D11032D5B1B}" type="presParOf" srcId="{52E2EEB4-683E-4772-B2DF-CFED4279AA49}" destId="{9D0E4BD9-6570-4371-9BBE-EF9C96938DF0}" srcOrd="4" destOrd="0" presId="urn:microsoft.com/office/officeart/2008/layout/VerticalCurvedList"/>
    <dgm:cxn modelId="{8B140734-8AFF-4E87-A21C-DB9132392F25}" type="presParOf" srcId="{9D0E4BD9-6570-4371-9BBE-EF9C96938DF0}" destId="{FB5F207F-6748-461A-BBDC-D2D128156F50}" srcOrd="0" destOrd="0" presId="urn:microsoft.com/office/officeart/2008/layout/VerticalCurvedList"/>
    <dgm:cxn modelId="{49134C48-9617-4368-B9B9-C13418197324}" type="presParOf" srcId="{52E2EEB4-683E-4772-B2DF-CFED4279AA49}" destId="{DA784005-4BDC-4752-B675-3FA14CA358C5}" srcOrd="5" destOrd="0" presId="urn:microsoft.com/office/officeart/2008/layout/VerticalCurvedList"/>
    <dgm:cxn modelId="{5AA1E37A-AEA0-4F0C-BD6A-4338E0AC0D42}" type="presParOf" srcId="{52E2EEB4-683E-4772-B2DF-CFED4279AA49}" destId="{DFB79D29-59D0-459D-AA32-A942204526D7}" srcOrd="6" destOrd="0" presId="urn:microsoft.com/office/officeart/2008/layout/VerticalCurvedList"/>
    <dgm:cxn modelId="{E1F5B643-B2D0-483F-AA8E-181086867B02}" type="presParOf" srcId="{DFB79D29-59D0-459D-AA32-A942204526D7}" destId="{2F835C66-FBB0-43CF-93C6-600A605C030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BCCB1C-DE04-4011-92CE-5CB6A73D850A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1C5B96-BE85-4E94-90AC-68AA973C85D0}">
      <dgm:prSet phldrT="[Текст]" custT="1"/>
      <dgm:spPr/>
      <dgm:t>
        <a:bodyPr/>
        <a:lstStyle/>
        <a:p>
          <a:r>
            <a:rPr lang="ru-RU" sz="2400" dirty="0" smtClean="0"/>
            <a:t>постановка целей</a:t>
          </a:r>
          <a:endParaRPr lang="ru-RU" sz="2400" dirty="0"/>
        </a:p>
      </dgm:t>
    </dgm:pt>
    <dgm:pt modelId="{71350CEF-638C-47D9-91EC-6B21B79228AC}" type="parTrans" cxnId="{E257D73B-48AE-4CC2-B683-56FE1821A4DB}">
      <dgm:prSet/>
      <dgm:spPr/>
      <dgm:t>
        <a:bodyPr/>
        <a:lstStyle/>
        <a:p>
          <a:endParaRPr lang="ru-RU" sz="2400"/>
        </a:p>
      </dgm:t>
    </dgm:pt>
    <dgm:pt modelId="{357C89F2-CD56-4C8A-84A3-9FB9E9E764DE}" type="sibTrans" cxnId="{E257D73B-48AE-4CC2-B683-56FE1821A4DB}">
      <dgm:prSet/>
      <dgm:spPr/>
      <dgm:t>
        <a:bodyPr/>
        <a:lstStyle/>
        <a:p>
          <a:endParaRPr lang="ru-RU" sz="2400"/>
        </a:p>
      </dgm:t>
    </dgm:pt>
    <dgm:pt modelId="{0A174A44-2EE9-49D1-9F55-499B2745E88A}">
      <dgm:prSet phldrT="[Текст]" custT="1"/>
      <dgm:spPr/>
      <dgm:t>
        <a:bodyPr/>
        <a:lstStyle/>
        <a:p>
          <a:r>
            <a:rPr lang="ru-RU" sz="2400" dirty="0" err="1" smtClean="0"/>
            <a:t>стратегичес</a:t>
          </a:r>
          <a:r>
            <a:rPr lang="ru-RU" sz="2400" dirty="0" smtClean="0"/>
            <a:t>-кие решения</a:t>
          </a:r>
          <a:endParaRPr lang="ru-RU" sz="2400" dirty="0"/>
        </a:p>
      </dgm:t>
    </dgm:pt>
    <dgm:pt modelId="{0D17F0BF-0947-432E-9B09-38E1E24F94EB}" type="parTrans" cxnId="{B5366709-0C30-4755-8B74-F2956BFB2B66}">
      <dgm:prSet/>
      <dgm:spPr/>
      <dgm:t>
        <a:bodyPr/>
        <a:lstStyle/>
        <a:p>
          <a:endParaRPr lang="ru-RU" sz="2400"/>
        </a:p>
      </dgm:t>
    </dgm:pt>
    <dgm:pt modelId="{FAB2F968-D92B-4CC6-BA87-36139E3BB31B}" type="sibTrans" cxnId="{B5366709-0C30-4755-8B74-F2956BFB2B66}">
      <dgm:prSet/>
      <dgm:spPr/>
      <dgm:t>
        <a:bodyPr/>
        <a:lstStyle/>
        <a:p>
          <a:endParaRPr lang="ru-RU" sz="2400"/>
        </a:p>
      </dgm:t>
    </dgm:pt>
    <dgm:pt modelId="{94E429BE-F3E1-4694-BFB6-945820A8C3A2}">
      <dgm:prSet phldrT="[Текст]" custT="1"/>
      <dgm:spPr/>
      <dgm:t>
        <a:bodyPr/>
        <a:lstStyle/>
        <a:p>
          <a:r>
            <a:rPr lang="ru-RU" sz="2400" dirty="0" smtClean="0"/>
            <a:t>контроль результатов</a:t>
          </a:r>
          <a:endParaRPr lang="ru-RU" sz="2400" dirty="0"/>
        </a:p>
      </dgm:t>
    </dgm:pt>
    <dgm:pt modelId="{D8B52071-5BF6-4964-8931-5E80AE7C6E3C}" type="parTrans" cxnId="{C19A3BFA-8A25-48D6-853B-074B0391B198}">
      <dgm:prSet/>
      <dgm:spPr/>
      <dgm:t>
        <a:bodyPr/>
        <a:lstStyle/>
        <a:p>
          <a:endParaRPr lang="ru-RU" sz="2400"/>
        </a:p>
      </dgm:t>
    </dgm:pt>
    <dgm:pt modelId="{11EC8010-FF00-410B-8172-E1CB55153954}" type="sibTrans" cxnId="{C19A3BFA-8A25-48D6-853B-074B0391B198}">
      <dgm:prSet/>
      <dgm:spPr/>
      <dgm:t>
        <a:bodyPr/>
        <a:lstStyle/>
        <a:p>
          <a:endParaRPr lang="ru-RU" sz="2400"/>
        </a:p>
      </dgm:t>
    </dgm:pt>
    <dgm:pt modelId="{E838277D-33DC-4276-80DB-5075E110F524}">
      <dgm:prSet phldrT="[Текст]" custT="1"/>
      <dgm:spPr/>
      <dgm:t>
        <a:bodyPr/>
        <a:lstStyle/>
        <a:p>
          <a:r>
            <a:rPr lang="ru-RU" sz="2400" dirty="0" smtClean="0"/>
            <a:t>мотивация сотрудников</a:t>
          </a:r>
          <a:endParaRPr lang="ru-RU" sz="2400" dirty="0"/>
        </a:p>
      </dgm:t>
    </dgm:pt>
    <dgm:pt modelId="{A59D1BC5-5DE2-4318-9927-35D1908655CC}" type="parTrans" cxnId="{D19334EE-BBE4-41F0-8FB0-6288867FE6D8}">
      <dgm:prSet/>
      <dgm:spPr/>
      <dgm:t>
        <a:bodyPr/>
        <a:lstStyle/>
        <a:p>
          <a:endParaRPr lang="ru-RU" sz="2400"/>
        </a:p>
      </dgm:t>
    </dgm:pt>
    <dgm:pt modelId="{E378A8E9-484B-48A1-8B01-F240625A62D1}" type="sibTrans" cxnId="{D19334EE-BBE4-41F0-8FB0-6288867FE6D8}">
      <dgm:prSet/>
      <dgm:spPr/>
      <dgm:t>
        <a:bodyPr/>
        <a:lstStyle/>
        <a:p>
          <a:endParaRPr lang="ru-RU" sz="2400"/>
        </a:p>
      </dgm:t>
    </dgm:pt>
    <dgm:pt modelId="{72E2E7C7-4368-485D-912F-3FF6C295727C}">
      <dgm:prSet phldrT="[Текст]" custT="1"/>
      <dgm:spPr/>
      <dgm:t>
        <a:bodyPr/>
        <a:lstStyle/>
        <a:p>
          <a:r>
            <a:rPr lang="ru-RU" sz="2400" dirty="0" smtClean="0"/>
            <a:t>задачи особой важности </a:t>
          </a:r>
          <a:endParaRPr lang="ru-RU" sz="2400" dirty="0"/>
        </a:p>
      </dgm:t>
    </dgm:pt>
    <dgm:pt modelId="{70DC39CC-C8AD-4F6F-B84E-5812A1388574}" type="parTrans" cxnId="{C5CE85E6-FF0C-474C-AA4B-5F557F9ECD74}">
      <dgm:prSet/>
      <dgm:spPr/>
      <dgm:t>
        <a:bodyPr/>
        <a:lstStyle/>
        <a:p>
          <a:endParaRPr lang="ru-RU" sz="2400"/>
        </a:p>
      </dgm:t>
    </dgm:pt>
    <dgm:pt modelId="{8B7D3F43-0283-4ACA-8FBE-285F98CEEE26}" type="sibTrans" cxnId="{C5CE85E6-FF0C-474C-AA4B-5F557F9ECD74}">
      <dgm:prSet/>
      <dgm:spPr/>
      <dgm:t>
        <a:bodyPr/>
        <a:lstStyle/>
        <a:p>
          <a:endParaRPr lang="ru-RU" sz="2400"/>
        </a:p>
      </dgm:t>
    </dgm:pt>
    <dgm:pt modelId="{656FA83D-4310-48B1-B54A-AAA6365FCD8B}">
      <dgm:prSet phldrT="[Текст]" custT="1"/>
      <dgm:spPr/>
      <dgm:t>
        <a:bodyPr/>
        <a:lstStyle/>
        <a:p>
          <a:r>
            <a:rPr lang="ru-RU" sz="2400" dirty="0" smtClean="0"/>
            <a:t>задачи с высоким риском</a:t>
          </a:r>
          <a:endParaRPr lang="ru-RU" sz="2400" dirty="0"/>
        </a:p>
      </dgm:t>
    </dgm:pt>
    <dgm:pt modelId="{0BFAE55D-C81E-4B17-B72C-F8772132BF08}" type="parTrans" cxnId="{B90B1551-70DD-4656-9403-1DC9F04545ED}">
      <dgm:prSet/>
      <dgm:spPr/>
      <dgm:t>
        <a:bodyPr/>
        <a:lstStyle/>
        <a:p>
          <a:endParaRPr lang="ru-RU" sz="2400"/>
        </a:p>
      </dgm:t>
    </dgm:pt>
    <dgm:pt modelId="{E13639CF-BAFF-44B0-80D7-53E2587BF6CD}" type="sibTrans" cxnId="{B90B1551-70DD-4656-9403-1DC9F04545ED}">
      <dgm:prSet/>
      <dgm:spPr/>
      <dgm:t>
        <a:bodyPr/>
        <a:lstStyle/>
        <a:p>
          <a:endParaRPr lang="ru-RU" sz="2400"/>
        </a:p>
      </dgm:t>
    </dgm:pt>
    <dgm:pt modelId="{3781CCE2-31D9-4384-AC1D-A699E2D2300E}">
      <dgm:prSet phldrT="[Текст]" custT="1"/>
      <dgm:spPr/>
      <dgm:t>
        <a:bodyPr/>
        <a:lstStyle/>
        <a:p>
          <a:r>
            <a:rPr lang="ru-RU" sz="2400" dirty="0" err="1" smtClean="0"/>
            <a:t>конфиден-циальные</a:t>
          </a:r>
          <a:r>
            <a:rPr lang="ru-RU" sz="2400" dirty="0" smtClean="0"/>
            <a:t> задачи</a:t>
          </a:r>
          <a:endParaRPr lang="ru-RU" sz="2400" dirty="0"/>
        </a:p>
      </dgm:t>
    </dgm:pt>
    <dgm:pt modelId="{DEF66FD7-66BD-431C-9B4C-C240A61C3C49}" type="parTrans" cxnId="{456270F6-5DA1-423A-870C-84557EC44864}">
      <dgm:prSet/>
      <dgm:spPr/>
      <dgm:t>
        <a:bodyPr/>
        <a:lstStyle/>
        <a:p>
          <a:endParaRPr lang="ru-RU" sz="2400"/>
        </a:p>
      </dgm:t>
    </dgm:pt>
    <dgm:pt modelId="{038AE176-904E-44D1-87A0-4ACADF046963}" type="sibTrans" cxnId="{456270F6-5DA1-423A-870C-84557EC44864}">
      <dgm:prSet/>
      <dgm:spPr/>
      <dgm:t>
        <a:bodyPr/>
        <a:lstStyle/>
        <a:p>
          <a:endParaRPr lang="ru-RU" sz="2400"/>
        </a:p>
      </dgm:t>
    </dgm:pt>
    <dgm:pt modelId="{D600EB43-33D2-4E6A-BD92-B4D4EA38261F}">
      <dgm:prSet phldrT="[Текст]" custT="1"/>
      <dgm:spPr/>
      <dgm:t>
        <a:bodyPr/>
        <a:lstStyle/>
        <a:p>
          <a:r>
            <a:rPr lang="ru-RU" sz="2400" dirty="0" err="1" smtClean="0"/>
            <a:t>исключитель-ные</a:t>
          </a:r>
          <a:r>
            <a:rPr lang="ru-RU" sz="2400" dirty="0" smtClean="0"/>
            <a:t> дела</a:t>
          </a:r>
          <a:endParaRPr lang="ru-RU" sz="2400" dirty="0"/>
        </a:p>
      </dgm:t>
    </dgm:pt>
    <dgm:pt modelId="{98CB8E09-385B-4AE7-B42E-C81D99FACE3A}" type="parTrans" cxnId="{B8ADFE77-FF40-4CCD-B84D-ED738414333E}">
      <dgm:prSet/>
      <dgm:spPr/>
      <dgm:t>
        <a:bodyPr/>
        <a:lstStyle/>
        <a:p>
          <a:endParaRPr lang="ru-RU" sz="2400"/>
        </a:p>
      </dgm:t>
    </dgm:pt>
    <dgm:pt modelId="{B678AFB9-076D-40E2-814D-0C6602193A13}" type="sibTrans" cxnId="{B8ADFE77-FF40-4CCD-B84D-ED738414333E}">
      <dgm:prSet/>
      <dgm:spPr/>
      <dgm:t>
        <a:bodyPr/>
        <a:lstStyle/>
        <a:p>
          <a:endParaRPr lang="ru-RU" sz="2400"/>
        </a:p>
      </dgm:t>
    </dgm:pt>
    <dgm:pt modelId="{64A46AA1-036C-4C91-9269-0C66BA070E20}">
      <dgm:prSet phldrT="[Текст]" custT="1"/>
      <dgm:spPr/>
      <dgm:t>
        <a:bodyPr/>
        <a:lstStyle/>
        <a:p>
          <a:r>
            <a:rPr lang="ru-RU" sz="2400" dirty="0" smtClean="0"/>
            <a:t>срочные дела</a:t>
          </a:r>
          <a:endParaRPr lang="ru-RU" sz="2400" dirty="0"/>
        </a:p>
      </dgm:t>
    </dgm:pt>
    <dgm:pt modelId="{D79D576B-A7EA-478E-B086-523D07C4FC79}" type="parTrans" cxnId="{39353A8F-5B76-4CB9-A211-3EC3CA3F6AEB}">
      <dgm:prSet/>
      <dgm:spPr/>
      <dgm:t>
        <a:bodyPr/>
        <a:lstStyle/>
        <a:p>
          <a:endParaRPr lang="ru-RU" sz="2400"/>
        </a:p>
      </dgm:t>
    </dgm:pt>
    <dgm:pt modelId="{5AAFE24C-CCDD-4206-8394-EB662A625F42}" type="sibTrans" cxnId="{39353A8F-5B76-4CB9-A211-3EC3CA3F6AEB}">
      <dgm:prSet/>
      <dgm:spPr/>
      <dgm:t>
        <a:bodyPr/>
        <a:lstStyle/>
        <a:p>
          <a:endParaRPr lang="ru-RU" sz="2400"/>
        </a:p>
      </dgm:t>
    </dgm:pt>
    <dgm:pt modelId="{220CB939-6C51-4704-AEA1-771B724BE00C}" type="pres">
      <dgm:prSet presAssocID="{2CBCCB1C-DE04-4011-92CE-5CB6A73D850A}" presName="Name0" presStyleCnt="0">
        <dgm:presLayoutVars>
          <dgm:dir/>
        </dgm:presLayoutVars>
      </dgm:prSet>
      <dgm:spPr/>
    </dgm:pt>
    <dgm:pt modelId="{71EF1805-B5D7-4AD0-968C-A9C6D7EBDBBB}" type="pres">
      <dgm:prSet presAssocID="{811C5B96-BE85-4E94-90AC-68AA973C85D0}" presName="parComposite" presStyleCnt="0"/>
      <dgm:spPr/>
    </dgm:pt>
    <dgm:pt modelId="{A0CC501C-EF95-4526-9E7D-C00F94BF157A}" type="pres">
      <dgm:prSet presAssocID="{811C5B96-BE85-4E94-90AC-68AA973C85D0}" presName="parBigCircle" presStyleLbl="node0" presStyleIdx="0" presStyleCnt="3"/>
      <dgm:spPr/>
    </dgm:pt>
    <dgm:pt modelId="{32F1BEAD-5C54-4701-B0A4-9D8E47107B58}" type="pres">
      <dgm:prSet presAssocID="{811C5B96-BE85-4E94-90AC-68AA973C85D0}" presName="parTx" presStyleLbl="revTx" presStyleIdx="0" presStyleCnt="15"/>
      <dgm:spPr/>
      <dgm:t>
        <a:bodyPr/>
        <a:lstStyle/>
        <a:p>
          <a:endParaRPr lang="ru-RU"/>
        </a:p>
      </dgm:t>
    </dgm:pt>
    <dgm:pt modelId="{26752997-DFDB-4125-848D-CB84D5C11224}" type="pres">
      <dgm:prSet presAssocID="{811C5B96-BE85-4E94-90AC-68AA973C85D0}" presName="bSpace" presStyleCnt="0"/>
      <dgm:spPr/>
    </dgm:pt>
    <dgm:pt modelId="{200768DE-76DF-41FB-8335-C3ACBC952E32}" type="pres">
      <dgm:prSet presAssocID="{811C5B96-BE85-4E94-90AC-68AA973C85D0}" presName="parBackupNorm" presStyleCnt="0"/>
      <dgm:spPr/>
    </dgm:pt>
    <dgm:pt modelId="{A2616105-161A-44BC-AF15-DA1E345B6291}" type="pres">
      <dgm:prSet presAssocID="{357C89F2-CD56-4C8A-84A3-9FB9E9E764DE}" presName="parSpace" presStyleCnt="0"/>
      <dgm:spPr/>
    </dgm:pt>
    <dgm:pt modelId="{9F1F7023-904D-4149-B8BF-BAEBA2546FE6}" type="pres">
      <dgm:prSet presAssocID="{0A174A44-2EE9-49D1-9F55-499B2745E88A}" presName="desBackupLeftNorm" presStyleCnt="0"/>
      <dgm:spPr/>
    </dgm:pt>
    <dgm:pt modelId="{A4C5C78E-1F02-44F7-9DC6-33A73F737A9A}" type="pres">
      <dgm:prSet presAssocID="{0A174A44-2EE9-49D1-9F55-499B2745E88A}" presName="desComposite" presStyleCnt="0"/>
      <dgm:spPr/>
    </dgm:pt>
    <dgm:pt modelId="{A6C5EE12-59C5-40E5-AA9D-A345A63736BC}" type="pres">
      <dgm:prSet presAssocID="{0A174A44-2EE9-49D1-9F55-499B2745E88A}" presName="desCircle" presStyleLbl="node1" presStyleIdx="0" presStyleCnt="6"/>
      <dgm:spPr/>
    </dgm:pt>
    <dgm:pt modelId="{98FCC1E3-F776-4C36-9CB0-CE9B4F42B2C8}" type="pres">
      <dgm:prSet presAssocID="{0A174A44-2EE9-49D1-9F55-499B2745E88A}" presName="chTx" presStyleLbl="revTx" presStyleIdx="1" presStyleCnt="15"/>
      <dgm:spPr/>
      <dgm:t>
        <a:bodyPr/>
        <a:lstStyle/>
        <a:p>
          <a:endParaRPr lang="ru-RU"/>
        </a:p>
      </dgm:t>
    </dgm:pt>
    <dgm:pt modelId="{F947E2F3-1971-490B-B183-F9C4A539A9A3}" type="pres">
      <dgm:prSet presAssocID="{0A174A44-2EE9-49D1-9F55-499B2745E88A}" presName="desTx" presStyleLbl="revTx" presStyleIdx="2" presStyleCnt="15">
        <dgm:presLayoutVars>
          <dgm:bulletEnabled val="1"/>
        </dgm:presLayoutVars>
      </dgm:prSet>
      <dgm:spPr/>
    </dgm:pt>
    <dgm:pt modelId="{5E294FAA-4791-4B9E-9301-7044BAEA83D1}" type="pres">
      <dgm:prSet presAssocID="{0A174A44-2EE9-49D1-9F55-499B2745E88A}" presName="desBackupRightNorm" presStyleCnt="0"/>
      <dgm:spPr/>
    </dgm:pt>
    <dgm:pt modelId="{45AB8BAB-A8A8-49E0-9D58-DEDD01C800F5}" type="pres">
      <dgm:prSet presAssocID="{FAB2F968-D92B-4CC6-BA87-36139E3BB31B}" presName="desSpace" presStyleCnt="0"/>
      <dgm:spPr/>
    </dgm:pt>
    <dgm:pt modelId="{EA132557-4C4E-4EDD-B593-1574DE91B6CA}" type="pres">
      <dgm:prSet presAssocID="{94E429BE-F3E1-4694-BFB6-945820A8C3A2}" presName="desBackupLeftNorm" presStyleCnt="0"/>
      <dgm:spPr/>
    </dgm:pt>
    <dgm:pt modelId="{0D17571C-62FA-4E3E-AE2B-46FDAE88B7AE}" type="pres">
      <dgm:prSet presAssocID="{94E429BE-F3E1-4694-BFB6-945820A8C3A2}" presName="desComposite" presStyleCnt="0"/>
      <dgm:spPr/>
    </dgm:pt>
    <dgm:pt modelId="{C577B707-3BC5-4623-BCB3-9EE2369F5797}" type="pres">
      <dgm:prSet presAssocID="{94E429BE-F3E1-4694-BFB6-945820A8C3A2}" presName="desCircle" presStyleLbl="node1" presStyleIdx="1" presStyleCnt="6"/>
      <dgm:spPr/>
    </dgm:pt>
    <dgm:pt modelId="{4F0AF447-23AB-4A0C-8A5B-B20CE64616C0}" type="pres">
      <dgm:prSet presAssocID="{94E429BE-F3E1-4694-BFB6-945820A8C3A2}" presName="chTx" presStyleLbl="revTx" presStyleIdx="3" presStyleCnt="15"/>
      <dgm:spPr/>
      <dgm:t>
        <a:bodyPr/>
        <a:lstStyle/>
        <a:p>
          <a:endParaRPr lang="ru-RU"/>
        </a:p>
      </dgm:t>
    </dgm:pt>
    <dgm:pt modelId="{FF0AC100-A675-4CCB-832A-5DF5F25DF890}" type="pres">
      <dgm:prSet presAssocID="{94E429BE-F3E1-4694-BFB6-945820A8C3A2}" presName="desTx" presStyleLbl="revTx" presStyleIdx="4" presStyleCnt="15">
        <dgm:presLayoutVars>
          <dgm:bulletEnabled val="1"/>
        </dgm:presLayoutVars>
      </dgm:prSet>
      <dgm:spPr/>
    </dgm:pt>
    <dgm:pt modelId="{05E95F75-21E6-41B9-B374-947B61F31CDF}" type="pres">
      <dgm:prSet presAssocID="{94E429BE-F3E1-4694-BFB6-945820A8C3A2}" presName="desBackupRightNorm" presStyleCnt="0"/>
      <dgm:spPr/>
    </dgm:pt>
    <dgm:pt modelId="{67FA84CD-433F-441D-BA19-4030CDF9F5DE}" type="pres">
      <dgm:prSet presAssocID="{11EC8010-FF00-410B-8172-E1CB55153954}" presName="desSpace" presStyleCnt="0"/>
      <dgm:spPr/>
    </dgm:pt>
    <dgm:pt modelId="{3C3BE14A-80AD-4D1F-BDE4-0AFB9430005B}" type="pres">
      <dgm:prSet presAssocID="{E838277D-33DC-4276-80DB-5075E110F524}" presName="parComposite" presStyleCnt="0"/>
      <dgm:spPr/>
    </dgm:pt>
    <dgm:pt modelId="{8235FB46-2A1F-42C8-BF1A-9265DC76A6DD}" type="pres">
      <dgm:prSet presAssocID="{E838277D-33DC-4276-80DB-5075E110F524}" presName="parBigCircle" presStyleLbl="node0" presStyleIdx="1" presStyleCnt="3"/>
      <dgm:spPr/>
    </dgm:pt>
    <dgm:pt modelId="{DE3055B8-404E-4961-A6D2-8FEF838E078E}" type="pres">
      <dgm:prSet presAssocID="{E838277D-33DC-4276-80DB-5075E110F524}" presName="parTx" presStyleLbl="revTx" presStyleIdx="5" presStyleCnt="15"/>
      <dgm:spPr/>
      <dgm:t>
        <a:bodyPr/>
        <a:lstStyle/>
        <a:p>
          <a:endParaRPr lang="ru-RU"/>
        </a:p>
      </dgm:t>
    </dgm:pt>
    <dgm:pt modelId="{F0906615-DC37-42E8-B0EE-6100251411E4}" type="pres">
      <dgm:prSet presAssocID="{E838277D-33DC-4276-80DB-5075E110F524}" presName="bSpace" presStyleCnt="0"/>
      <dgm:spPr/>
    </dgm:pt>
    <dgm:pt modelId="{0A9FCF87-AF8A-4F6A-8818-3D84A15A6F8F}" type="pres">
      <dgm:prSet presAssocID="{E838277D-33DC-4276-80DB-5075E110F524}" presName="parBackupNorm" presStyleCnt="0"/>
      <dgm:spPr/>
    </dgm:pt>
    <dgm:pt modelId="{BB754E5B-702E-4EBD-BCF0-17885E45E96B}" type="pres">
      <dgm:prSet presAssocID="{E378A8E9-484B-48A1-8B01-F240625A62D1}" presName="parSpace" presStyleCnt="0"/>
      <dgm:spPr/>
    </dgm:pt>
    <dgm:pt modelId="{25C19E27-E83F-4BCA-A81F-0BD51C40444C}" type="pres">
      <dgm:prSet presAssocID="{72E2E7C7-4368-485D-912F-3FF6C295727C}" presName="desBackupLeftNorm" presStyleCnt="0"/>
      <dgm:spPr/>
    </dgm:pt>
    <dgm:pt modelId="{0E3EF177-D5A9-4347-8020-8AC408738A83}" type="pres">
      <dgm:prSet presAssocID="{72E2E7C7-4368-485D-912F-3FF6C295727C}" presName="desComposite" presStyleCnt="0"/>
      <dgm:spPr/>
    </dgm:pt>
    <dgm:pt modelId="{7306AB4A-756C-4F39-8A22-FFE9D03ACF09}" type="pres">
      <dgm:prSet presAssocID="{72E2E7C7-4368-485D-912F-3FF6C295727C}" presName="desCircle" presStyleLbl="node1" presStyleIdx="2" presStyleCnt="6"/>
      <dgm:spPr/>
    </dgm:pt>
    <dgm:pt modelId="{55EAB66A-8E04-43FC-AFE7-7DCFACB8E857}" type="pres">
      <dgm:prSet presAssocID="{72E2E7C7-4368-485D-912F-3FF6C295727C}" presName="chTx" presStyleLbl="revTx" presStyleIdx="6" presStyleCnt="15"/>
      <dgm:spPr/>
      <dgm:t>
        <a:bodyPr/>
        <a:lstStyle/>
        <a:p>
          <a:endParaRPr lang="ru-RU"/>
        </a:p>
      </dgm:t>
    </dgm:pt>
    <dgm:pt modelId="{F8FEA4E3-BAB8-422A-92CE-3B6FD6AAA6B5}" type="pres">
      <dgm:prSet presAssocID="{72E2E7C7-4368-485D-912F-3FF6C295727C}" presName="desTx" presStyleLbl="revTx" presStyleIdx="7" presStyleCnt="15">
        <dgm:presLayoutVars>
          <dgm:bulletEnabled val="1"/>
        </dgm:presLayoutVars>
      </dgm:prSet>
      <dgm:spPr/>
    </dgm:pt>
    <dgm:pt modelId="{CC1C7B07-3C7E-4E96-9A0F-06DB98F4503F}" type="pres">
      <dgm:prSet presAssocID="{72E2E7C7-4368-485D-912F-3FF6C295727C}" presName="desBackupRightNorm" presStyleCnt="0"/>
      <dgm:spPr/>
    </dgm:pt>
    <dgm:pt modelId="{1A77122D-C95F-4FDE-BF69-133F9F3A7515}" type="pres">
      <dgm:prSet presAssocID="{8B7D3F43-0283-4ACA-8FBE-285F98CEEE26}" presName="desSpace" presStyleCnt="0"/>
      <dgm:spPr/>
    </dgm:pt>
    <dgm:pt modelId="{5BE69901-0799-43D6-AB5E-D328B410BAFA}" type="pres">
      <dgm:prSet presAssocID="{656FA83D-4310-48B1-B54A-AAA6365FCD8B}" presName="desBackupLeftNorm" presStyleCnt="0"/>
      <dgm:spPr/>
    </dgm:pt>
    <dgm:pt modelId="{705EF025-327A-4390-A7C0-EECDCA31CB5D}" type="pres">
      <dgm:prSet presAssocID="{656FA83D-4310-48B1-B54A-AAA6365FCD8B}" presName="desComposite" presStyleCnt="0"/>
      <dgm:spPr/>
    </dgm:pt>
    <dgm:pt modelId="{E1E79E96-0FEF-4D0E-A69F-307BF999E074}" type="pres">
      <dgm:prSet presAssocID="{656FA83D-4310-48B1-B54A-AAA6365FCD8B}" presName="desCircle" presStyleLbl="node1" presStyleIdx="3" presStyleCnt="6"/>
      <dgm:spPr/>
    </dgm:pt>
    <dgm:pt modelId="{EA4728C3-5A61-414A-9436-E6CF4DA5005A}" type="pres">
      <dgm:prSet presAssocID="{656FA83D-4310-48B1-B54A-AAA6365FCD8B}" presName="chTx" presStyleLbl="revTx" presStyleIdx="8" presStyleCnt="15"/>
      <dgm:spPr/>
      <dgm:t>
        <a:bodyPr/>
        <a:lstStyle/>
        <a:p>
          <a:endParaRPr lang="ru-RU"/>
        </a:p>
      </dgm:t>
    </dgm:pt>
    <dgm:pt modelId="{2FEBC0F3-26C5-431B-9E1C-AA218E20A732}" type="pres">
      <dgm:prSet presAssocID="{656FA83D-4310-48B1-B54A-AAA6365FCD8B}" presName="desTx" presStyleLbl="revTx" presStyleIdx="9" presStyleCnt="15">
        <dgm:presLayoutVars>
          <dgm:bulletEnabled val="1"/>
        </dgm:presLayoutVars>
      </dgm:prSet>
      <dgm:spPr/>
    </dgm:pt>
    <dgm:pt modelId="{EBBC5BF5-7ACD-4F7B-AB06-2BEF70C614A7}" type="pres">
      <dgm:prSet presAssocID="{656FA83D-4310-48B1-B54A-AAA6365FCD8B}" presName="desBackupRightNorm" presStyleCnt="0"/>
      <dgm:spPr/>
    </dgm:pt>
    <dgm:pt modelId="{9BEE43A9-FBC8-40BD-9D5D-464BB98FBB97}" type="pres">
      <dgm:prSet presAssocID="{E13639CF-BAFF-44B0-80D7-53E2587BF6CD}" presName="desSpace" presStyleCnt="0"/>
      <dgm:spPr/>
    </dgm:pt>
    <dgm:pt modelId="{CE72FBB1-747E-406A-B64C-E181CBF38C9F}" type="pres">
      <dgm:prSet presAssocID="{D600EB43-33D2-4E6A-BD92-B4D4EA38261F}" presName="parComposite" presStyleCnt="0"/>
      <dgm:spPr/>
    </dgm:pt>
    <dgm:pt modelId="{D48BD1BA-9266-427A-A7C4-584698394228}" type="pres">
      <dgm:prSet presAssocID="{D600EB43-33D2-4E6A-BD92-B4D4EA38261F}" presName="parBigCircle" presStyleLbl="node0" presStyleIdx="2" presStyleCnt="3"/>
      <dgm:spPr/>
    </dgm:pt>
    <dgm:pt modelId="{2CBD4D03-BC72-4714-A584-F1A06A052512}" type="pres">
      <dgm:prSet presAssocID="{D600EB43-33D2-4E6A-BD92-B4D4EA38261F}" presName="parTx" presStyleLbl="revTx" presStyleIdx="10" presStyleCnt="15"/>
      <dgm:spPr/>
      <dgm:t>
        <a:bodyPr/>
        <a:lstStyle/>
        <a:p>
          <a:endParaRPr lang="ru-RU"/>
        </a:p>
      </dgm:t>
    </dgm:pt>
    <dgm:pt modelId="{1B5BEAEB-B804-4C5B-85A3-36CE06D03D74}" type="pres">
      <dgm:prSet presAssocID="{D600EB43-33D2-4E6A-BD92-B4D4EA38261F}" presName="bSpace" presStyleCnt="0"/>
      <dgm:spPr/>
    </dgm:pt>
    <dgm:pt modelId="{AC9CCDC4-CF1A-4667-8AE6-98BC092F1113}" type="pres">
      <dgm:prSet presAssocID="{D600EB43-33D2-4E6A-BD92-B4D4EA38261F}" presName="parBackupNorm" presStyleCnt="0"/>
      <dgm:spPr/>
    </dgm:pt>
    <dgm:pt modelId="{9C82648E-298C-4D14-8A36-21537CD712CF}" type="pres">
      <dgm:prSet presAssocID="{B678AFB9-076D-40E2-814D-0C6602193A13}" presName="parSpace" presStyleCnt="0"/>
      <dgm:spPr/>
    </dgm:pt>
    <dgm:pt modelId="{4368F209-61C6-4B16-AB7F-02492421C00E}" type="pres">
      <dgm:prSet presAssocID="{64A46AA1-036C-4C91-9269-0C66BA070E20}" presName="desBackupLeftNorm" presStyleCnt="0"/>
      <dgm:spPr/>
    </dgm:pt>
    <dgm:pt modelId="{72A5220F-B341-4DB8-B207-4CB40CE5BF24}" type="pres">
      <dgm:prSet presAssocID="{64A46AA1-036C-4C91-9269-0C66BA070E20}" presName="desComposite" presStyleCnt="0"/>
      <dgm:spPr/>
    </dgm:pt>
    <dgm:pt modelId="{A22D641C-AE95-4141-8205-9F4280E50B8A}" type="pres">
      <dgm:prSet presAssocID="{64A46AA1-036C-4C91-9269-0C66BA070E20}" presName="desCircle" presStyleLbl="node1" presStyleIdx="4" presStyleCnt="6"/>
      <dgm:spPr/>
    </dgm:pt>
    <dgm:pt modelId="{B9D58F54-59C2-45F2-95BF-65D63A7C0E5F}" type="pres">
      <dgm:prSet presAssocID="{64A46AA1-036C-4C91-9269-0C66BA070E20}" presName="chTx" presStyleLbl="revTx" presStyleIdx="11" presStyleCnt="15"/>
      <dgm:spPr/>
      <dgm:t>
        <a:bodyPr/>
        <a:lstStyle/>
        <a:p>
          <a:endParaRPr lang="ru-RU"/>
        </a:p>
      </dgm:t>
    </dgm:pt>
    <dgm:pt modelId="{B3E19369-CC7F-40B7-B309-200D155E7447}" type="pres">
      <dgm:prSet presAssocID="{64A46AA1-036C-4C91-9269-0C66BA070E20}" presName="desTx" presStyleLbl="revTx" presStyleIdx="12" presStyleCnt="15">
        <dgm:presLayoutVars>
          <dgm:bulletEnabled val="1"/>
        </dgm:presLayoutVars>
      </dgm:prSet>
      <dgm:spPr/>
    </dgm:pt>
    <dgm:pt modelId="{FC5AE7E4-06E5-407C-8247-AD477F8AD7FD}" type="pres">
      <dgm:prSet presAssocID="{64A46AA1-036C-4C91-9269-0C66BA070E20}" presName="desBackupRightNorm" presStyleCnt="0"/>
      <dgm:spPr/>
    </dgm:pt>
    <dgm:pt modelId="{BF4F36C4-6125-4422-9556-A801A6F39CD7}" type="pres">
      <dgm:prSet presAssocID="{5AAFE24C-CCDD-4206-8394-EB662A625F42}" presName="desSpace" presStyleCnt="0"/>
      <dgm:spPr/>
    </dgm:pt>
    <dgm:pt modelId="{7F14148E-A076-472F-B324-418BB90A13D7}" type="pres">
      <dgm:prSet presAssocID="{3781CCE2-31D9-4384-AC1D-A699E2D2300E}" presName="desBackupLeftNorm" presStyleCnt="0"/>
      <dgm:spPr/>
    </dgm:pt>
    <dgm:pt modelId="{A6B0DDA3-D9EA-40E9-8325-F3E0DA6ABB26}" type="pres">
      <dgm:prSet presAssocID="{3781CCE2-31D9-4384-AC1D-A699E2D2300E}" presName="desComposite" presStyleCnt="0"/>
      <dgm:spPr/>
    </dgm:pt>
    <dgm:pt modelId="{238D9D12-08D9-476C-AD5A-D5062D08F055}" type="pres">
      <dgm:prSet presAssocID="{3781CCE2-31D9-4384-AC1D-A699E2D2300E}" presName="desCircle" presStyleLbl="node1" presStyleIdx="5" presStyleCnt="6"/>
      <dgm:spPr/>
    </dgm:pt>
    <dgm:pt modelId="{3CF9293C-68D5-4EE0-810D-AFD6F7ED3084}" type="pres">
      <dgm:prSet presAssocID="{3781CCE2-31D9-4384-AC1D-A699E2D2300E}" presName="chTx" presStyleLbl="revTx" presStyleIdx="13" presStyleCnt="15"/>
      <dgm:spPr/>
      <dgm:t>
        <a:bodyPr/>
        <a:lstStyle/>
        <a:p>
          <a:endParaRPr lang="ru-RU"/>
        </a:p>
      </dgm:t>
    </dgm:pt>
    <dgm:pt modelId="{6BCB5C31-0C59-42DD-BCE9-7820FC4D564D}" type="pres">
      <dgm:prSet presAssocID="{3781CCE2-31D9-4384-AC1D-A699E2D2300E}" presName="desTx" presStyleLbl="revTx" presStyleIdx="14" presStyleCnt="15">
        <dgm:presLayoutVars>
          <dgm:bulletEnabled val="1"/>
        </dgm:presLayoutVars>
      </dgm:prSet>
      <dgm:spPr/>
    </dgm:pt>
    <dgm:pt modelId="{A2FB384D-310F-4379-BD29-4A688CBE50BF}" type="pres">
      <dgm:prSet presAssocID="{3781CCE2-31D9-4384-AC1D-A699E2D2300E}" presName="desBackupRightNorm" presStyleCnt="0"/>
      <dgm:spPr/>
    </dgm:pt>
    <dgm:pt modelId="{5BF247FD-F6E5-449A-84C1-B903CF0C5F37}" type="pres">
      <dgm:prSet presAssocID="{038AE176-904E-44D1-87A0-4ACADF046963}" presName="desSpace" presStyleCnt="0"/>
      <dgm:spPr/>
    </dgm:pt>
  </dgm:ptLst>
  <dgm:cxnLst>
    <dgm:cxn modelId="{D19334EE-BBE4-41F0-8FB0-6288867FE6D8}" srcId="{2CBCCB1C-DE04-4011-92CE-5CB6A73D850A}" destId="{E838277D-33DC-4276-80DB-5075E110F524}" srcOrd="1" destOrd="0" parTransId="{A59D1BC5-5DE2-4318-9927-35D1908655CC}" sibTransId="{E378A8E9-484B-48A1-8B01-F240625A62D1}"/>
    <dgm:cxn modelId="{E257D73B-48AE-4CC2-B683-56FE1821A4DB}" srcId="{2CBCCB1C-DE04-4011-92CE-5CB6A73D850A}" destId="{811C5B96-BE85-4E94-90AC-68AA973C85D0}" srcOrd="0" destOrd="0" parTransId="{71350CEF-638C-47D9-91EC-6B21B79228AC}" sibTransId="{357C89F2-CD56-4C8A-84A3-9FB9E9E764DE}"/>
    <dgm:cxn modelId="{B5366709-0C30-4755-8B74-F2956BFB2B66}" srcId="{811C5B96-BE85-4E94-90AC-68AA973C85D0}" destId="{0A174A44-2EE9-49D1-9F55-499B2745E88A}" srcOrd="0" destOrd="0" parTransId="{0D17F0BF-0947-432E-9B09-38E1E24F94EB}" sibTransId="{FAB2F968-D92B-4CC6-BA87-36139E3BB31B}"/>
    <dgm:cxn modelId="{456270F6-5DA1-423A-870C-84557EC44864}" srcId="{D600EB43-33D2-4E6A-BD92-B4D4EA38261F}" destId="{3781CCE2-31D9-4384-AC1D-A699E2D2300E}" srcOrd="1" destOrd="0" parTransId="{DEF66FD7-66BD-431C-9B4C-C240A61C3C49}" sibTransId="{038AE176-904E-44D1-87A0-4ACADF046963}"/>
    <dgm:cxn modelId="{39353A8F-5B76-4CB9-A211-3EC3CA3F6AEB}" srcId="{D600EB43-33D2-4E6A-BD92-B4D4EA38261F}" destId="{64A46AA1-036C-4C91-9269-0C66BA070E20}" srcOrd="0" destOrd="0" parTransId="{D79D576B-A7EA-478E-B086-523D07C4FC79}" sibTransId="{5AAFE24C-CCDD-4206-8394-EB662A625F42}"/>
    <dgm:cxn modelId="{1F0D55CA-72F8-4635-A09B-128991DA3979}" type="presOf" srcId="{3781CCE2-31D9-4384-AC1D-A699E2D2300E}" destId="{3CF9293C-68D5-4EE0-810D-AFD6F7ED3084}" srcOrd="0" destOrd="0" presId="urn:microsoft.com/office/officeart/2008/layout/CircleAccentTimeline"/>
    <dgm:cxn modelId="{B90B1551-70DD-4656-9403-1DC9F04545ED}" srcId="{E838277D-33DC-4276-80DB-5075E110F524}" destId="{656FA83D-4310-48B1-B54A-AAA6365FCD8B}" srcOrd="1" destOrd="0" parTransId="{0BFAE55D-C81E-4B17-B72C-F8772132BF08}" sibTransId="{E13639CF-BAFF-44B0-80D7-53E2587BF6CD}"/>
    <dgm:cxn modelId="{CFBB96AA-6715-4950-B539-9530050F131B}" type="presOf" srcId="{656FA83D-4310-48B1-B54A-AAA6365FCD8B}" destId="{EA4728C3-5A61-414A-9436-E6CF4DA5005A}" srcOrd="0" destOrd="0" presId="urn:microsoft.com/office/officeart/2008/layout/CircleAccentTimeline"/>
    <dgm:cxn modelId="{C5CE85E6-FF0C-474C-AA4B-5F557F9ECD74}" srcId="{E838277D-33DC-4276-80DB-5075E110F524}" destId="{72E2E7C7-4368-485D-912F-3FF6C295727C}" srcOrd="0" destOrd="0" parTransId="{70DC39CC-C8AD-4F6F-B84E-5812A1388574}" sibTransId="{8B7D3F43-0283-4ACA-8FBE-285F98CEEE26}"/>
    <dgm:cxn modelId="{E8424427-628F-4F0A-9713-37925069F4AC}" type="presOf" srcId="{2CBCCB1C-DE04-4011-92CE-5CB6A73D850A}" destId="{220CB939-6C51-4704-AEA1-771B724BE00C}" srcOrd="0" destOrd="0" presId="urn:microsoft.com/office/officeart/2008/layout/CircleAccentTimeline"/>
    <dgm:cxn modelId="{B8ADFE77-FF40-4CCD-B84D-ED738414333E}" srcId="{2CBCCB1C-DE04-4011-92CE-5CB6A73D850A}" destId="{D600EB43-33D2-4E6A-BD92-B4D4EA38261F}" srcOrd="2" destOrd="0" parTransId="{98CB8E09-385B-4AE7-B42E-C81D99FACE3A}" sibTransId="{B678AFB9-076D-40E2-814D-0C6602193A13}"/>
    <dgm:cxn modelId="{52FAC646-081B-4B4A-8D93-1F0AE81ED82C}" type="presOf" srcId="{72E2E7C7-4368-485D-912F-3FF6C295727C}" destId="{55EAB66A-8E04-43FC-AFE7-7DCFACB8E857}" srcOrd="0" destOrd="0" presId="urn:microsoft.com/office/officeart/2008/layout/CircleAccentTimeline"/>
    <dgm:cxn modelId="{9CCF4124-33CC-4839-A75F-E0D8ED045FDC}" type="presOf" srcId="{E838277D-33DC-4276-80DB-5075E110F524}" destId="{DE3055B8-404E-4961-A6D2-8FEF838E078E}" srcOrd="0" destOrd="0" presId="urn:microsoft.com/office/officeart/2008/layout/CircleAccentTimeline"/>
    <dgm:cxn modelId="{E6B9471D-18E8-499F-AE29-3A7B74911FD0}" type="presOf" srcId="{94E429BE-F3E1-4694-BFB6-945820A8C3A2}" destId="{4F0AF447-23AB-4A0C-8A5B-B20CE64616C0}" srcOrd="0" destOrd="0" presId="urn:microsoft.com/office/officeart/2008/layout/CircleAccentTimeline"/>
    <dgm:cxn modelId="{C19A3BFA-8A25-48D6-853B-074B0391B198}" srcId="{811C5B96-BE85-4E94-90AC-68AA973C85D0}" destId="{94E429BE-F3E1-4694-BFB6-945820A8C3A2}" srcOrd="1" destOrd="0" parTransId="{D8B52071-5BF6-4964-8931-5E80AE7C6E3C}" sibTransId="{11EC8010-FF00-410B-8172-E1CB55153954}"/>
    <dgm:cxn modelId="{39EB387C-F19F-4BE1-8EC5-D599E57355C7}" type="presOf" srcId="{64A46AA1-036C-4C91-9269-0C66BA070E20}" destId="{B9D58F54-59C2-45F2-95BF-65D63A7C0E5F}" srcOrd="0" destOrd="0" presId="urn:microsoft.com/office/officeart/2008/layout/CircleAccentTimeline"/>
    <dgm:cxn modelId="{41B097F9-E578-49C1-8035-080B98AD2640}" type="presOf" srcId="{D600EB43-33D2-4E6A-BD92-B4D4EA38261F}" destId="{2CBD4D03-BC72-4714-A584-F1A06A052512}" srcOrd="0" destOrd="0" presId="urn:microsoft.com/office/officeart/2008/layout/CircleAccentTimeline"/>
    <dgm:cxn modelId="{8C2D9283-D32D-4001-9AFC-55E2FD1EBDAB}" type="presOf" srcId="{0A174A44-2EE9-49D1-9F55-499B2745E88A}" destId="{98FCC1E3-F776-4C36-9CB0-CE9B4F42B2C8}" srcOrd="0" destOrd="0" presId="urn:microsoft.com/office/officeart/2008/layout/CircleAccentTimeline"/>
    <dgm:cxn modelId="{6FAAE12B-4CB9-435F-B086-D2CE6F60E887}" type="presOf" srcId="{811C5B96-BE85-4E94-90AC-68AA973C85D0}" destId="{32F1BEAD-5C54-4701-B0A4-9D8E47107B58}" srcOrd="0" destOrd="0" presId="urn:microsoft.com/office/officeart/2008/layout/CircleAccentTimeline"/>
    <dgm:cxn modelId="{3BF21A51-6DE9-469D-AD1A-74838432FCE2}" type="presParOf" srcId="{220CB939-6C51-4704-AEA1-771B724BE00C}" destId="{71EF1805-B5D7-4AD0-968C-A9C6D7EBDBBB}" srcOrd="0" destOrd="0" presId="urn:microsoft.com/office/officeart/2008/layout/CircleAccentTimeline"/>
    <dgm:cxn modelId="{C8B61E99-793A-4442-A8B6-7AF0BF337A1A}" type="presParOf" srcId="{71EF1805-B5D7-4AD0-968C-A9C6D7EBDBBB}" destId="{A0CC501C-EF95-4526-9E7D-C00F94BF157A}" srcOrd="0" destOrd="0" presId="urn:microsoft.com/office/officeart/2008/layout/CircleAccentTimeline"/>
    <dgm:cxn modelId="{98BB4593-DDD6-4FBC-B00A-AC0BD0E92FBC}" type="presParOf" srcId="{71EF1805-B5D7-4AD0-968C-A9C6D7EBDBBB}" destId="{32F1BEAD-5C54-4701-B0A4-9D8E47107B58}" srcOrd="1" destOrd="0" presId="urn:microsoft.com/office/officeart/2008/layout/CircleAccentTimeline"/>
    <dgm:cxn modelId="{90F7188E-5EBA-4CC8-BDEC-779BCCFC838D}" type="presParOf" srcId="{71EF1805-B5D7-4AD0-968C-A9C6D7EBDBBB}" destId="{26752997-DFDB-4125-848D-CB84D5C11224}" srcOrd="2" destOrd="0" presId="urn:microsoft.com/office/officeart/2008/layout/CircleAccentTimeline"/>
    <dgm:cxn modelId="{78123F63-7592-4646-9623-60A40CBE7032}" type="presParOf" srcId="{220CB939-6C51-4704-AEA1-771B724BE00C}" destId="{200768DE-76DF-41FB-8335-C3ACBC952E32}" srcOrd="1" destOrd="0" presId="urn:microsoft.com/office/officeart/2008/layout/CircleAccentTimeline"/>
    <dgm:cxn modelId="{18907A1B-E33F-420A-AEAC-BF56A74D1FD8}" type="presParOf" srcId="{220CB939-6C51-4704-AEA1-771B724BE00C}" destId="{A2616105-161A-44BC-AF15-DA1E345B6291}" srcOrd="2" destOrd="0" presId="urn:microsoft.com/office/officeart/2008/layout/CircleAccentTimeline"/>
    <dgm:cxn modelId="{275BE98E-58DC-4614-AC5A-D3D2E33D9F57}" type="presParOf" srcId="{220CB939-6C51-4704-AEA1-771B724BE00C}" destId="{9F1F7023-904D-4149-B8BF-BAEBA2546FE6}" srcOrd="3" destOrd="0" presId="urn:microsoft.com/office/officeart/2008/layout/CircleAccentTimeline"/>
    <dgm:cxn modelId="{C928E5CF-3AE7-4520-B407-EF5F5AF85B34}" type="presParOf" srcId="{220CB939-6C51-4704-AEA1-771B724BE00C}" destId="{A4C5C78E-1F02-44F7-9DC6-33A73F737A9A}" srcOrd="4" destOrd="0" presId="urn:microsoft.com/office/officeart/2008/layout/CircleAccentTimeline"/>
    <dgm:cxn modelId="{5972C6BA-90FF-4A2B-83FB-3375730A9024}" type="presParOf" srcId="{A4C5C78E-1F02-44F7-9DC6-33A73F737A9A}" destId="{A6C5EE12-59C5-40E5-AA9D-A345A63736BC}" srcOrd="0" destOrd="0" presId="urn:microsoft.com/office/officeart/2008/layout/CircleAccentTimeline"/>
    <dgm:cxn modelId="{223AB0BD-3632-4687-BC1B-601FCD07864C}" type="presParOf" srcId="{A4C5C78E-1F02-44F7-9DC6-33A73F737A9A}" destId="{98FCC1E3-F776-4C36-9CB0-CE9B4F42B2C8}" srcOrd="1" destOrd="0" presId="urn:microsoft.com/office/officeart/2008/layout/CircleAccentTimeline"/>
    <dgm:cxn modelId="{6957EDBA-FFBD-4ACB-B0E8-7068E8334DC6}" type="presParOf" srcId="{A4C5C78E-1F02-44F7-9DC6-33A73F737A9A}" destId="{F947E2F3-1971-490B-B183-F9C4A539A9A3}" srcOrd="2" destOrd="0" presId="urn:microsoft.com/office/officeart/2008/layout/CircleAccentTimeline"/>
    <dgm:cxn modelId="{DCBA52EB-3C4D-45EF-A71B-AC939DF68E38}" type="presParOf" srcId="{220CB939-6C51-4704-AEA1-771B724BE00C}" destId="{5E294FAA-4791-4B9E-9301-7044BAEA83D1}" srcOrd="5" destOrd="0" presId="urn:microsoft.com/office/officeart/2008/layout/CircleAccentTimeline"/>
    <dgm:cxn modelId="{6B918C7D-82F8-46BC-8E87-0B13629536CB}" type="presParOf" srcId="{220CB939-6C51-4704-AEA1-771B724BE00C}" destId="{45AB8BAB-A8A8-49E0-9D58-DEDD01C800F5}" srcOrd="6" destOrd="0" presId="urn:microsoft.com/office/officeart/2008/layout/CircleAccentTimeline"/>
    <dgm:cxn modelId="{6204F5AA-43F0-4E70-95D5-5135F07159B4}" type="presParOf" srcId="{220CB939-6C51-4704-AEA1-771B724BE00C}" destId="{EA132557-4C4E-4EDD-B593-1574DE91B6CA}" srcOrd="7" destOrd="0" presId="urn:microsoft.com/office/officeart/2008/layout/CircleAccentTimeline"/>
    <dgm:cxn modelId="{41709929-8F04-4D19-AC43-835B281D230E}" type="presParOf" srcId="{220CB939-6C51-4704-AEA1-771B724BE00C}" destId="{0D17571C-62FA-4E3E-AE2B-46FDAE88B7AE}" srcOrd="8" destOrd="0" presId="urn:microsoft.com/office/officeart/2008/layout/CircleAccentTimeline"/>
    <dgm:cxn modelId="{928ACA67-4A55-4666-898D-0E40141F63B2}" type="presParOf" srcId="{0D17571C-62FA-4E3E-AE2B-46FDAE88B7AE}" destId="{C577B707-3BC5-4623-BCB3-9EE2369F5797}" srcOrd="0" destOrd="0" presId="urn:microsoft.com/office/officeart/2008/layout/CircleAccentTimeline"/>
    <dgm:cxn modelId="{775005E6-5B51-43CA-B6DC-66E8348AB7EF}" type="presParOf" srcId="{0D17571C-62FA-4E3E-AE2B-46FDAE88B7AE}" destId="{4F0AF447-23AB-4A0C-8A5B-B20CE64616C0}" srcOrd="1" destOrd="0" presId="urn:microsoft.com/office/officeart/2008/layout/CircleAccentTimeline"/>
    <dgm:cxn modelId="{35727EEA-5B67-4FEE-B771-F83593DF479F}" type="presParOf" srcId="{0D17571C-62FA-4E3E-AE2B-46FDAE88B7AE}" destId="{FF0AC100-A675-4CCB-832A-5DF5F25DF890}" srcOrd="2" destOrd="0" presId="urn:microsoft.com/office/officeart/2008/layout/CircleAccentTimeline"/>
    <dgm:cxn modelId="{3292AB36-FDAE-4661-A340-722306145061}" type="presParOf" srcId="{220CB939-6C51-4704-AEA1-771B724BE00C}" destId="{05E95F75-21E6-41B9-B374-947B61F31CDF}" srcOrd="9" destOrd="0" presId="urn:microsoft.com/office/officeart/2008/layout/CircleAccentTimeline"/>
    <dgm:cxn modelId="{CB4A76F6-42CD-4D69-8D71-173EFC4C884B}" type="presParOf" srcId="{220CB939-6C51-4704-AEA1-771B724BE00C}" destId="{67FA84CD-433F-441D-BA19-4030CDF9F5DE}" srcOrd="10" destOrd="0" presId="urn:microsoft.com/office/officeart/2008/layout/CircleAccentTimeline"/>
    <dgm:cxn modelId="{49CC303D-360E-44A9-A06E-CCEABFA3D844}" type="presParOf" srcId="{220CB939-6C51-4704-AEA1-771B724BE00C}" destId="{3C3BE14A-80AD-4D1F-BDE4-0AFB9430005B}" srcOrd="11" destOrd="0" presId="urn:microsoft.com/office/officeart/2008/layout/CircleAccentTimeline"/>
    <dgm:cxn modelId="{52AD08A5-98BB-4C25-BE97-CDB6459517EB}" type="presParOf" srcId="{3C3BE14A-80AD-4D1F-BDE4-0AFB9430005B}" destId="{8235FB46-2A1F-42C8-BF1A-9265DC76A6DD}" srcOrd="0" destOrd="0" presId="urn:microsoft.com/office/officeart/2008/layout/CircleAccentTimeline"/>
    <dgm:cxn modelId="{442D0F95-A7D8-4024-9F1C-132B225E6A31}" type="presParOf" srcId="{3C3BE14A-80AD-4D1F-BDE4-0AFB9430005B}" destId="{DE3055B8-404E-4961-A6D2-8FEF838E078E}" srcOrd="1" destOrd="0" presId="urn:microsoft.com/office/officeart/2008/layout/CircleAccentTimeline"/>
    <dgm:cxn modelId="{7D21F7F9-5FD3-489A-B90A-AB9F01A2A992}" type="presParOf" srcId="{3C3BE14A-80AD-4D1F-BDE4-0AFB9430005B}" destId="{F0906615-DC37-42E8-B0EE-6100251411E4}" srcOrd="2" destOrd="0" presId="urn:microsoft.com/office/officeart/2008/layout/CircleAccentTimeline"/>
    <dgm:cxn modelId="{F69B2F2E-69D5-4DAE-87A0-9DF520F50197}" type="presParOf" srcId="{220CB939-6C51-4704-AEA1-771B724BE00C}" destId="{0A9FCF87-AF8A-4F6A-8818-3D84A15A6F8F}" srcOrd="12" destOrd="0" presId="urn:microsoft.com/office/officeart/2008/layout/CircleAccentTimeline"/>
    <dgm:cxn modelId="{BCFDFED9-A2E7-4CBD-8F51-1B28A7504273}" type="presParOf" srcId="{220CB939-6C51-4704-AEA1-771B724BE00C}" destId="{BB754E5B-702E-4EBD-BCF0-17885E45E96B}" srcOrd="13" destOrd="0" presId="urn:microsoft.com/office/officeart/2008/layout/CircleAccentTimeline"/>
    <dgm:cxn modelId="{F85399A1-7954-412D-90E2-BAB39CB715B1}" type="presParOf" srcId="{220CB939-6C51-4704-AEA1-771B724BE00C}" destId="{25C19E27-E83F-4BCA-A81F-0BD51C40444C}" srcOrd="14" destOrd="0" presId="urn:microsoft.com/office/officeart/2008/layout/CircleAccentTimeline"/>
    <dgm:cxn modelId="{E496FF54-92E8-4CC8-BFBD-37D17A286A63}" type="presParOf" srcId="{220CB939-6C51-4704-AEA1-771B724BE00C}" destId="{0E3EF177-D5A9-4347-8020-8AC408738A83}" srcOrd="15" destOrd="0" presId="urn:microsoft.com/office/officeart/2008/layout/CircleAccentTimeline"/>
    <dgm:cxn modelId="{A7525A4B-B75C-4F78-B45E-C747B89D765A}" type="presParOf" srcId="{0E3EF177-D5A9-4347-8020-8AC408738A83}" destId="{7306AB4A-756C-4F39-8A22-FFE9D03ACF09}" srcOrd="0" destOrd="0" presId="urn:microsoft.com/office/officeart/2008/layout/CircleAccentTimeline"/>
    <dgm:cxn modelId="{8D586C6E-287F-474E-8E64-566488C817E4}" type="presParOf" srcId="{0E3EF177-D5A9-4347-8020-8AC408738A83}" destId="{55EAB66A-8E04-43FC-AFE7-7DCFACB8E857}" srcOrd="1" destOrd="0" presId="urn:microsoft.com/office/officeart/2008/layout/CircleAccentTimeline"/>
    <dgm:cxn modelId="{C2DF8A0C-F48E-4626-929A-B75CB8B13261}" type="presParOf" srcId="{0E3EF177-D5A9-4347-8020-8AC408738A83}" destId="{F8FEA4E3-BAB8-422A-92CE-3B6FD6AAA6B5}" srcOrd="2" destOrd="0" presId="urn:microsoft.com/office/officeart/2008/layout/CircleAccentTimeline"/>
    <dgm:cxn modelId="{3E3C1E61-12B6-4D6B-B9D4-63701DEEE69F}" type="presParOf" srcId="{220CB939-6C51-4704-AEA1-771B724BE00C}" destId="{CC1C7B07-3C7E-4E96-9A0F-06DB98F4503F}" srcOrd="16" destOrd="0" presId="urn:microsoft.com/office/officeart/2008/layout/CircleAccentTimeline"/>
    <dgm:cxn modelId="{1C1B8C3A-B052-4CAA-BDEC-19432D666159}" type="presParOf" srcId="{220CB939-6C51-4704-AEA1-771B724BE00C}" destId="{1A77122D-C95F-4FDE-BF69-133F9F3A7515}" srcOrd="17" destOrd="0" presId="urn:microsoft.com/office/officeart/2008/layout/CircleAccentTimeline"/>
    <dgm:cxn modelId="{061AB4B2-C0EC-4D2F-9C90-A7EB81D22E5E}" type="presParOf" srcId="{220CB939-6C51-4704-AEA1-771B724BE00C}" destId="{5BE69901-0799-43D6-AB5E-D328B410BAFA}" srcOrd="18" destOrd="0" presId="urn:microsoft.com/office/officeart/2008/layout/CircleAccentTimeline"/>
    <dgm:cxn modelId="{388C68A8-64D5-4196-9189-26567749AB6D}" type="presParOf" srcId="{220CB939-6C51-4704-AEA1-771B724BE00C}" destId="{705EF025-327A-4390-A7C0-EECDCA31CB5D}" srcOrd="19" destOrd="0" presId="urn:microsoft.com/office/officeart/2008/layout/CircleAccentTimeline"/>
    <dgm:cxn modelId="{6A58688B-EF0B-4D08-A439-356B42A2F66E}" type="presParOf" srcId="{705EF025-327A-4390-A7C0-EECDCA31CB5D}" destId="{E1E79E96-0FEF-4D0E-A69F-307BF999E074}" srcOrd="0" destOrd="0" presId="urn:microsoft.com/office/officeart/2008/layout/CircleAccentTimeline"/>
    <dgm:cxn modelId="{363521E7-D762-48B0-9769-E66335A71C8B}" type="presParOf" srcId="{705EF025-327A-4390-A7C0-EECDCA31CB5D}" destId="{EA4728C3-5A61-414A-9436-E6CF4DA5005A}" srcOrd="1" destOrd="0" presId="urn:microsoft.com/office/officeart/2008/layout/CircleAccentTimeline"/>
    <dgm:cxn modelId="{369F3069-F181-4D45-B3AA-5F0A5AC28603}" type="presParOf" srcId="{705EF025-327A-4390-A7C0-EECDCA31CB5D}" destId="{2FEBC0F3-26C5-431B-9E1C-AA218E20A732}" srcOrd="2" destOrd="0" presId="urn:microsoft.com/office/officeart/2008/layout/CircleAccentTimeline"/>
    <dgm:cxn modelId="{B7D7E995-4DC5-491B-95AF-6467632E3195}" type="presParOf" srcId="{220CB939-6C51-4704-AEA1-771B724BE00C}" destId="{EBBC5BF5-7ACD-4F7B-AB06-2BEF70C614A7}" srcOrd="20" destOrd="0" presId="urn:microsoft.com/office/officeart/2008/layout/CircleAccentTimeline"/>
    <dgm:cxn modelId="{B7E089C6-F862-4F8B-9FB2-651E667CC7B7}" type="presParOf" srcId="{220CB939-6C51-4704-AEA1-771B724BE00C}" destId="{9BEE43A9-FBC8-40BD-9D5D-464BB98FBB97}" srcOrd="21" destOrd="0" presId="urn:microsoft.com/office/officeart/2008/layout/CircleAccentTimeline"/>
    <dgm:cxn modelId="{88BBA17F-D91A-4B83-97CE-0F8BC4C1F97B}" type="presParOf" srcId="{220CB939-6C51-4704-AEA1-771B724BE00C}" destId="{CE72FBB1-747E-406A-B64C-E181CBF38C9F}" srcOrd="22" destOrd="0" presId="urn:microsoft.com/office/officeart/2008/layout/CircleAccentTimeline"/>
    <dgm:cxn modelId="{DC950A28-E57B-4FBF-9945-1BC73B3DF22E}" type="presParOf" srcId="{CE72FBB1-747E-406A-B64C-E181CBF38C9F}" destId="{D48BD1BA-9266-427A-A7C4-584698394228}" srcOrd="0" destOrd="0" presId="urn:microsoft.com/office/officeart/2008/layout/CircleAccentTimeline"/>
    <dgm:cxn modelId="{1D78E33F-A9A5-42F6-A6E3-1FBDB89F3797}" type="presParOf" srcId="{CE72FBB1-747E-406A-B64C-E181CBF38C9F}" destId="{2CBD4D03-BC72-4714-A584-F1A06A052512}" srcOrd="1" destOrd="0" presId="urn:microsoft.com/office/officeart/2008/layout/CircleAccentTimeline"/>
    <dgm:cxn modelId="{6A21B07F-FF8E-4750-94BD-AE328D701A5B}" type="presParOf" srcId="{CE72FBB1-747E-406A-B64C-E181CBF38C9F}" destId="{1B5BEAEB-B804-4C5B-85A3-36CE06D03D74}" srcOrd="2" destOrd="0" presId="urn:microsoft.com/office/officeart/2008/layout/CircleAccentTimeline"/>
    <dgm:cxn modelId="{0B67CB71-B245-4B29-936A-F58C175A8E8E}" type="presParOf" srcId="{220CB939-6C51-4704-AEA1-771B724BE00C}" destId="{AC9CCDC4-CF1A-4667-8AE6-98BC092F1113}" srcOrd="23" destOrd="0" presId="urn:microsoft.com/office/officeart/2008/layout/CircleAccentTimeline"/>
    <dgm:cxn modelId="{AEE95715-C92D-4472-B20D-B52C5E6E1AAC}" type="presParOf" srcId="{220CB939-6C51-4704-AEA1-771B724BE00C}" destId="{9C82648E-298C-4D14-8A36-21537CD712CF}" srcOrd="24" destOrd="0" presId="urn:microsoft.com/office/officeart/2008/layout/CircleAccentTimeline"/>
    <dgm:cxn modelId="{88A12E16-4DA6-4C19-AC66-40B51C2100F2}" type="presParOf" srcId="{220CB939-6C51-4704-AEA1-771B724BE00C}" destId="{4368F209-61C6-4B16-AB7F-02492421C00E}" srcOrd="25" destOrd="0" presId="urn:microsoft.com/office/officeart/2008/layout/CircleAccentTimeline"/>
    <dgm:cxn modelId="{F32DDC7A-EBEB-40EB-BE0C-B717479CBAB3}" type="presParOf" srcId="{220CB939-6C51-4704-AEA1-771B724BE00C}" destId="{72A5220F-B341-4DB8-B207-4CB40CE5BF24}" srcOrd="26" destOrd="0" presId="urn:microsoft.com/office/officeart/2008/layout/CircleAccentTimeline"/>
    <dgm:cxn modelId="{C653BEBA-FDCA-4935-BD55-6DB91435675B}" type="presParOf" srcId="{72A5220F-B341-4DB8-B207-4CB40CE5BF24}" destId="{A22D641C-AE95-4141-8205-9F4280E50B8A}" srcOrd="0" destOrd="0" presId="urn:microsoft.com/office/officeart/2008/layout/CircleAccentTimeline"/>
    <dgm:cxn modelId="{A33B3009-C5C1-42EA-A466-BAC657DFE582}" type="presParOf" srcId="{72A5220F-B341-4DB8-B207-4CB40CE5BF24}" destId="{B9D58F54-59C2-45F2-95BF-65D63A7C0E5F}" srcOrd="1" destOrd="0" presId="urn:microsoft.com/office/officeart/2008/layout/CircleAccentTimeline"/>
    <dgm:cxn modelId="{09E79E87-F224-4897-A22B-ABE20F04D619}" type="presParOf" srcId="{72A5220F-B341-4DB8-B207-4CB40CE5BF24}" destId="{B3E19369-CC7F-40B7-B309-200D155E7447}" srcOrd="2" destOrd="0" presId="urn:microsoft.com/office/officeart/2008/layout/CircleAccentTimeline"/>
    <dgm:cxn modelId="{385A3DFB-9D72-4C34-95CC-E5C9EFEB55E8}" type="presParOf" srcId="{220CB939-6C51-4704-AEA1-771B724BE00C}" destId="{FC5AE7E4-06E5-407C-8247-AD477F8AD7FD}" srcOrd="27" destOrd="0" presId="urn:microsoft.com/office/officeart/2008/layout/CircleAccentTimeline"/>
    <dgm:cxn modelId="{D66178C0-E6B9-413E-AA2E-F9F440F33C50}" type="presParOf" srcId="{220CB939-6C51-4704-AEA1-771B724BE00C}" destId="{BF4F36C4-6125-4422-9556-A801A6F39CD7}" srcOrd="28" destOrd="0" presId="urn:microsoft.com/office/officeart/2008/layout/CircleAccentTimeline"/>
    <dgm:cxn modelId="{D0C218B0-D9A9-4E0F-999F-67543DBF9361}" type="presParOf" srcId="{220CB939-6C51-4704-AEA1-771B724BE00C}" destId="{7F14148E-A076-472F-B324-418BB90A13D7}" srcOrd="29" destOrd="0" presId="urn:microsoft.com/office/officeart/2008/layout/CircleAccentTimeline"/>
    <dgm:cxn modelId="{1396A434-04EC-4C7F-A8EC-F7CF703610B9}" type="presParOf" srcId="{220CB939-6C51-4704-AEA1-771B724BE00C}" destId="{A6B0DDA3-D9EA-40E9-8325-F3E0DA6ABB26}" srcOrd="30" destOrd="0" presId="urn:microsoft.com/office/officeart/2008/layout/CircleAccentTimeline"/>
    <dgm:cxn modelId="{E43C7F4D-811D-4AB9-8C03-20E028314779}" type="presParOf" srcId="{A6B0DDA3-D9EA-40E9-8325-F3E0DA6ABB26}" destId="{238D9D12-08D9-476C-AD5A-D5062D08F055}" srcOrd="0" destOrd="0" presId="urn:microsoft.com/office/officeart/2008/layout/CircleAccentTimeline"/>
    <dgm:cxn modelId="{F3343FDC-CF25-4648-B458-AD7BB45DC840}" type="presParOf" srcId="{A6B0DDA3-D9EA-40E9-8325-F3E0DA6ABB26}" destId="{3CF9293C-68D5-4EE0-810D-AFD6F7ED3084}" srcOrd="1" destOrd="0" presId="urn:microsoft.com/office/officeart/2008/layout/CircleAccentTimeline"/>
    <dgm:cxn modelId="{E65800D3-E38A-4267-AFDE-FC8E277ABAB8}" type="presParOf" srcId="{A6B0DDA3-D9EA-40E9-8325-F3E0DA6ABB26}" destId="{6BCB5C31-0C59-42DD-BCE9-7820FC4D564D}" srcOrd="2" destOrd="0" presId="urn:microsoft.com/office/officeart/2008/layout/CircleAccentTimeline"/>
    <dgm:cxn modelId="{87AC4DDC-86FA-470A-8D2B-1F65677AD96F}" type="presParOf" srcId="{220CB939-6C51-4704-AEA1-771B724BE00C}" destId="{A2FB384D-310F-4379-BD29-4A688CBE50BF}" srcOrd="31" destOrd="0" presId="urn:microsoft.com/office/officeart/2008/layout/CircleAccentTimeline"/>
    <dgm:cxn modelId="{92E213B2-1A97-4F16-8DEC-63B6586D454F}" type="presParOf" srcId="{220CB939-6C51-4704-AEA1-771B724BE00C}" destId="{5BF247FD-F6E5-449A-84C1-B903CF0C5F37}" srcOrd="32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E4DA50-D153-4CEB-B91B-CFDFECE9BA97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F74D9D-078D-44DC-9500-9E21A4F63EC8}">
      <dgm:prSet phldrT="[Текст]" custT="1"/>
      <dgm:spPr/>
      <dgm:t>
        <a:bodyPr/>
        <a:lstStyle/>
        <a:p>
          <a:r>
            <a:rPr lang="ru-RU" sz="2200" dirty="0" smtClean="0"/>
            <a:t>лучшее обслуживание клиентов</a:t>
          </a:r>
        </a:p>
      </dgm:t>
    </dgm:pt>
    <dgm:pt modelId="{7896FD20-5EFF-4459-88E8-20387D4F1930}" type="parTrans" cxnId="{A98FDB8D-D674-49DC-9505-C289B01B2C13}">
      <dgm:prSet/>
      <dgm:spPr/>
      <dgm:t>
        <a:bodyPr/>
        <a:lstStyle/>
        <a:p>
          <a:endParaRPr lang="ru-RU" sz="2200"/>
        </a:p>
      </dgm:t>
    </dgm:pt>
    <dgm:pt modelId="{C20B114C-F108-4CDC-B53A-1EFA9D2A3111}" type="sibTrans" cxnId="{A98FDB8D-D674-49DC-9505-C289B01B2C13}">
      <dgm:prSet/>
      <dgm:spPr/>
      <dgm:t>
        <a:bodyPr/>
        <a:lstStyle/>
        <a:p>
          <a:endParaRPr lang="ru-RU" sz="2200"/>
        </a:p>
      </dgm:t>
    </dgm:pt>
    <dgm:pt modelId="{9871DEE5-D83B-47A1-AD29-282E66B1B6F8}">
      <dgm:prSet phldrT="[Текст]" custT="1"/>
      <dgm:spPr/>
      <dgm:t>
        <a:bodyPr/>
        <a:lstStyle/>
        <a:p>
          <a:endParaRPr lang="ru-RU" sz="2200" dirty="0"/>
        </a:p>
      </dgm:t>
    </dgm:pt>
    <dgm:pt modelId="{F2135841-1684-4FF6-8E6A-D72762785EF1}" type="parTrans" cxnId="{3DF97FCE-5C9F-4F20-86E1-6334A72D94C6}">
      <dgm:prSet/>
      <dgm:spPr/>
      <dgm:t>
        <a:bodyPr/>
        <a:lstStyle/>
        <a:p>
          <a:endParaRPr lang="ru-RU" sz="2200"/>
        </a:p>
      </dgm:t>
    </dgm:pt>
    <dgm:pt modelId="{4824FFF0-41B5-4588-8855-EB6B872143E3}" type="sibTrans" cxnId="{3DF97FCE-5C9F-4F20-86E1-6334A72D94C6}">
      <dgm:prSet/>
      <dgm:spPr/>
      <dgm:t>
        <a:bodyPr/>
        <a:lstStyle/>
        <a:p>
          <a:endParaRPr lang="ru-RU" sz="2200"/>
        </a:p>
      </dgm:t>
    </dgm:pt>
    <dgm:pt modelId="{2435E13F-C32D-4998-8498-1093554688D1}">
      <dgm:prSet phldrT="[Текст]" custT="1"/>
      <dgm:spPr/>
      <dgm:t>
        <a:bodyPr/>
        <a:lstStyle/>
        <a:p>
          <a:r>
            <a:rPr lang="ru-RU" sz="2200" dirty="0" smtClean="0"/>
            <a:t>компенсация за ограниченные возможности служебного роста</a:t>
          </a:r>
          <a:endParaRPr lang="ru-RU" sz="2200" dirty="0"/>
        </a:p>
      </dgm:t>
    </dgm:pt>
    <dgm:pt modelId="{7331B305-2340-4B9A-A898-F8EA6A816226}" type="parTrans" cxnId="{D974AABA-ED93-4F35-8114-8865F73A099D}">
      <dgm:prSet/>
      <dgm:spPr/>
      <dgm:t>
        <a:bodyPr/>
        <a:lstStyle/>
        <a:p>
          <a:endParaRPr lang="ru-RU" sz="2200"/>
        </a:p>
      </dgm:t>
    </dgm:pt>
    <dgm:pt modelId="{A6862E8A-1594-423C-80B3-BA3F8D92D9B9}" type="sibTrans" cxnId="{D974AABA-ED93-4F35-8114-8865F73A099D}">
      <dgm:prSet/>
      <dgm:spPr/>
      <dgm:t>
        <a:bodyPr/>
        <a:lstStyle/>
        <a:p>
          <a:endParaRPr lang="ru-RU" sz="2200"/>
        </a:p>
      </dgm:t>
    </dgm:pt>
    <dgm:pt modelId="{019DE4D5-A02A-4AFC-93A0-D92884DAC67E}">
      <dgm:prSet phldrT="[Текст]" custT="1"/>
      <dgm:spPr/>
      <dgm:t>
        <a:bodyPr/>
        <a:lstStyle/>
        <a:p>
          <a:r>
            <a:rPr lang="ru-RU" sz="2200" dirty="0" smtClean="0"/>
            <a:t>гибкость. Сотрудники, наделенные правом принимать решения, готовы приспосабливаться к изменениям</a:t>
          </a:r>
          <a:endParaRPr lang="ru-RU" sz="2200" dirty="0"/>
        </a:p>
      </dgm:t>
    </dgm:pt>
    <dgm:pt modelId="{300FB7DC-4979-4E06-891E-F2EA525B5EB1}" type="parTrans" cxnId="{E6DE2C9F-B259-46CE-98AA-462234B53881}">
      <dgm:prSet/>
      <dgm:spPr/>
      <dgm:t>
        <a:bodyPr/>
        <a:lstStyle/>
        <a:p>
          <a:endParaRPr lang="ru-RU" sz="2200"/>
        </a:p>
      </dgm:t>
    </dgm:pt>
    <dgm:pt modelId="{F227AD8E-6FD6-45B7-B393-6C511FFBC0FB}" type="sibTrans" cxnId="{E6DE2C9F-B259-46CE-98AA-462234B53881}">
      <dgm:prSet/>
      <dgm:spPr/>
      <dgm:t>
        <a:bodyPr/>
        <a:lstStyle/>
        <a:p>
          <a:endParaRPr lang="ru-RU" sz="2200"/>
        </a:p>
      </dgm:t>
    </dgm:pt>
    <dgm:pt modelId="{D688DCEC-1BED-451E-B10C-820009888AC1}">
      <dgm:prSet phldrT="[Текст]" custT="1"/>
      <dgm:spPr/>
      <dgm:t>
        <a:bodyPr/>
        <a:lstStyle/>
        <a:p>
          <a:r>
            <a:rPr lang="ru-RU" sz="2200" dirty="0" smtClean="0"/>
            <a:t>высвобождение времени руководства для решения стратегических задач</a:t>
          </a:r>
        </a:p>
      </dgm:t>
    </dgm:pt>
    <dgm:pt modelId="{9EA6054F-C7BB-4496-B04C-241759915BC4}" type="parTrans" cxnId="{8C9F3254-8C32-498D-86D9-93144140E580}">
      <dgm:prSet/>
      <dgm:spPr/>
      <dgm:t>
        <a:bodyPr/>
        <a:lstStyle/>
        <a:p>
          <a:endParaRPr lang="ru-RU" sz="2200"/>
        </a:p>
      </dgm:t>
    </dgm:pt>
    <dgm:pt modelId="{906D0BC8-F680-44DB-A210-129D24B25ADE}" type="sibTrans" cxnId="{8C9F3254-8C32-498D-86D9-93144140E580}">
      <dgm:prSet/>
      <dgm:spPr/>
      <dgm:t>
        <a:bodyPr/>
        <a:lstStyle/>
        <a:p>
          <a:endParaRPr lang="ru-RU" sz="2200"/>
        </a:p>
      </dgm:t>
    </dgm:pt>
    <dgm:pt modelId="{6DF5772D-BF56-4DD6-9040-6FCE790475DE}">
      <dgm:prSet phldrT="[Текст]" custT="1"/>
      <dgm:spPr/>
      <dgm:t>
        <a:bodyPr/>
        <a:lstStyle/>
        <a:p>
          <a:r>
            <a:rPr lang="ru-RU" sz="2200" dirty="0" smtClean="0"/>
            <a:t>отношение к работе. Многие сотрудники работают лучше, если могут действовать самостоятельно</a:t>
          </a:r>
          <a:endParaRPr lang="ru-RU" sz="2200" dirty="0"/>
        </a:p>
      </dgm:t>
    </dgm:pt>
    <dgm:pt modelId="{1D01E6A0-F90D-456F-9E10-93C199FFA449}" type="parTrans" cxnId="{0A221389-11A1-4AF4-B1F8-35BA63C8729B}">
      <dgm:prSet/>
      <dgm:spPr/>
      <dgm:t>
        <a:bodyPr/>
        <a:lstStyle/>
        <a:p>
          <a:endParaRPr lang="ru-RU" sz="2200"/>
        </a:p>
      </dgm:t>
    </dgm:pt>
    <dgm:pt modelId="{AA87FE58-6913-4857-9DC8-930C8941F223}" type="sibTrans" cxnId="{0A221389-11A1-4AF4-B1F8-35BA63C8729B}">
      <dgm:prSet/>
      <dgm:spPr/>
      <dgm:t>
        <a:bodyPr/>
        <a:lstStyle/>
        <a:p>
          <a:endParaRPr lang="ru-RU" sz="2200"/>
        </a:p>
      </dgm:t>
    </dgm:pt>
    <dgm:pt modelId="{5652774E-C394-41E8-9958-842B409E039C}">
      <dgm:prSet custT="1"/>
      <dgm:spPr/>
      <dgm:t>
        <a:bodyPr/>
        <a:lstStyle/>
        <a:p>
          <a:endParaRPr lang="ru-RU" sz="2200" dirty="0"/>
        </a:p>
      </dgm:t>
    </dgm:pt>
    <dgm:pt modelId="{26144D33-D0D2-4A6F-8D5D-982714CD78B4}" type="parTrans" cxnId="{D3E494AC-8AB3-4A5D-8BE7-D6A0BD92ACD2}">
      <dgm:prSet/>
      <dgm:spPr/>
      <dgm:t>
        <a:bodyPr/>
        <a:lstStyle/>
        <a:p>
          <a:endParaRPr lang="ru-RU" sz="2200"/>
        </a:p>
      </dgm:t>
    </dgm:pt>
    <dgm:pt modelId="{11C217CA-6DFB-47A7-B8C5-820312C62B96}" type="sibTrans" cxnId="{D3E494AC-8AB3-4A5D-8BE7-D6A0BD92ACD2}">
      <dgm:prSet/>
      <dgm:spPr/>
      <dgm:t>
        <a:bodyPr/>
        <a:lstStyle/>
        <a:p>
          <a:endParaRPr lang="ru-RU" sz="2200"/>
        </a:p>
      </dgm:t>
    </dgm:pt>
    <dgm:pt modelId="{65001C8F-26A5-4B1C-9641-9A1696D1C27D}">
      <dgm:prSet custT="1"/>
      <dgm:spPr/>
      <dgm:t>
        <a:bodyPr/>
        <a:lstStyle/>
        <a:p>
          <a:r>
            <a:rPr lang="ru-RU" sz="2200" dirty="0" smtClean="0"/>
            <a:t>скорость. Сотрудники, несущие ответственность за результаты работы, способны быстро и точно разрешать возникающие проблемы</a:t>
          </a:r>
          <a:endParaRPr lang="ru-RU" sz="2200" dirty="0"/>
        </a:p>
      </dgm:t>
    </dgm:pt>
    <dgm:pt modelId="{58598F31-1D0D-4188-9CDB-CDDEDBD49F76}" type="parTrans" cxnId="{6179A34A-AC4E-4A9F-937D-4DD97EAF3B0B}">
      <dgm:prSet/>
      <dgm:spPr/>
      <dgm:t>
        <a:bodyPr/>
        <a:lstStyle/>
        <a:p>
          <a:endParaRPr lang="ru-RU" sz="2200"/>
        </a:p>
      </dgm:t>
    </dgm:pt>
    <dgm:pt modelId="{FCB004E1-67E5-457F-A3AD-DD0E48ABA8CF}" type="sibTrans" cxnId="{6179A34A-AC4E-4A9F-937D-4DD97EAF3B0B}">
      <dgm:prSet/>
      <dgm:spPr/>
      <dgm:t>
        <a:bodyPr/>
        <a:lstStyle/>
        <a:p>
          <a:endParaRPr lang="ru-RU" sz="2200"/>
        </a:p>
      </dgm:t>
    </dgm:pt>
    <dgm:pt modelId="{E3230B0C-FF43-4B8F-BBC0-6DFB1F81FA51}" type="pres">
      <dgm:prSet presAssocID="{55E4DA50-D153-4CEB-B91B-CFDFECE9BA97}" presName="Name0" presStyleCnt="0">
        <dgm:presLayoutVars>
          <dgm:chMax/>
          <dgm:chPref/>
          <dgm:dir/>
        </dgm:presLayoutVars>
      </dgm:prSet>
      <dgm:spPr/>
    </dgm:pt>
    <dgm:pt modelId="{B270A926-7435-4EAA-8FC1-9BFB2271AE43}" type="pres">
      <dgm:prSet presAssocID="{E3F74D9D-078D-44DC-9500-9E21A4F63EC8}" presName="parenttextcomposite" presStyleCnt="0"/>
      <dgm:spPr/>
    </dgm:pt>
    <dgm:pt modelId="{6E2E69BC-370A-48FA-A36E-F3AFBBCDB63E}" type="pres">
      <dgm:prSet presAssocID="{E3F74D9D-078D-44DC-9500-9E21A4F63EC8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4E8582-E66E-49CD-A18C-72570ECFAA36}" type="pres">
      <dgm:prSet presAssocID="{E3F74D9D-078D-44DC-9500-9E21A4F63EC8}" presName="composite" presStyleCnt="0"/>
      <dgm:spPr/>
    </dgm:pt>
    <dgm:pt modelId="{2CED2EC5-17E9-4FA2-B479-B449522B0CE3}" type="pres">
      <dgm:prSet presAssocID="{E3F74D9D-078D-44DC-9500-9E21A4F63EC8}" presName="chevron1" presStyleLbl="alignNode1" presStyleIdx="0" presStyleCnt="21"/>
      <dgm:spPr/>
    </dgm:pt>
    <dgm:pt modelId="{02B86218-9AE1-4F1E-B669-A518347D70B8}" type="pres">
      <dgm:prSet presAssocID="{E3F74D9D-078D-44DC-9500-9E21A4F63EC8}" presName="chevron2" presStyleLbl="alignNode1" presStyleIdx="1" presStyleCnt="21"/>
      <dgm:spPr/>
    </dgm:pt>
    <dgm:pt modelId="{B2DCDC85-53DC-4EFB-9F1B-A67B641B25F5}" type="pres">
      <dgm:prSet presAssocID="{E3F74D9D-078D-44DC-9500-9E21A4F63EC8}" presName="chevron3" presStyleLbl="alignNode1" presStyleIdx="2" presStyleCnt="21"/>
      <dgm:spPr/>
    </dgm:pt>
    <dgm:pt modelId="{EC630B96-7C2A-4810-BD38-C0269B9A85D8}" type="pres">
      <dgm:prSet presAssocID="{E3F74D9D-078D-44DC-9500-9E21A4F63EC8}" presName="chevron4" presStyleLbl="alignNode1" presStyleIdx="3" presStyleCnt="21"/>
      <dgm:spPr/>
    </dgm:pt>
    <dgm:pt modelId="{31551096-4DC3-45C4-8FC1-B96C7D8DE7A6}" type="pres">
      <dgm:prSet presAssocID="{E3F74D9D-078D-44DC-9500-9E21A4F63EC8}" presName="chevron5" presStyleLbl="alignNode1" presStyleIdx="4" presStyleCnt="21"/>
      <dgm:spPr/>
    </dgm:pt>
    <dgm:pt modelId="{0682FA53-9CDC-44F2-9108-F92BCB0ABA3E}" type="pres">
      <dgm:prSet presAssocID="{E3F74D9D-078D-44DC-9500-9E21A4F63EC8}" presName="chevron6" presStyleLbl="alignNode1" presStyleIdx="5" presStyleCnt="21"/>
      <dgm:spPr/>
    </dgm:pt>
    <dgm:pt modelId="{94498437-51CD-406C-9C98-66EEE265D15A}" type="pres">
      <dgm:prSet presAssocID="{E3F74D9D-078D-44DC-9500-9E21A4F63EC8}" presName="chevron7" presStyleLbl="alignNode1" presStyleIdx="6" presStyleCnt="21"/>
      <dgm:spPr/>
    </dgm:pt>
    <dgm:pt modelId="{516151A9-E947-4BA6-9A72-DE68570ECEC0}" type="pres">
      <dgm:prSet presAssocID="{E3F74D9D-078D-44DC-9500-9E21A4F63EC8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BCC882-54E2-4904-A848-4DAEE9D47237}" type="pres">
      <dgm:prSet presAssocID="{C20B114C-F108-4CDC-B53A-1EFA9D2A3111}" presName="sibTrans" presStyleCnt="0"/>
      <dgm:spPr/>
    </dgm:pt>
    <dgm:pt modelId="{31B7ECAA-685C-4811-8969-0794C579961A}" type="pres">
      <dgm:prSet presAssocID="{2435E13F-C32D-4998-8498-1093554688D1}" presName="parenttextcomposite" presStyleCnt="0"/>
      <dgm:spPr/>
    </dgm:pt>
    <dgm:pt modelId="{E9CE9406-183E-42D9-B569-4398626CBEC8}" type="pres">
      <dgm:prSet presAssocID="{2435E13F-C32D-4998-8498-1093554688D1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958EAB-F4E1-466E-A046-D5F741B81E5A}" type="pres">
      <dgm:prSet presAssocID="{2435E13F-C32D-4998-8498-1093554688D1}" presName="composite" presStyleCnt="0"/>
      <dgm:spPr/>
    </dgm:pt>
    <dgm:pt modelId="{C87A60CC-ACDD-4A62-BDA3-657BD8307DFB}" type="pres">
      <dgm:prSet presAssocID="{2435E13F-C32D-4998-8498-1093554688D1}" presName="chevron1" presStyleLbl="alignNode1" presStyleIdx="7" presStyleCnt="21"/>
      <dgm:spPr/>
    </dgm:pt>
    <dgm:pt modelId="{5917A29C-C256-4438-AC6C-E722432DDEBD}" type="pres">
      <dgm:prSet presAssocID="{2435E13F-C32D-4998-8498-1093554688D1}" presName="chevron2" presStyleLbl="alignNode1" presStyleIdx="8" presStyleCnt="21"/>
      <dgm:spPr/>
    </dgm:pt>
    <dgm:pt modelId="{58818DBE-CB22-4087-94C6-9B40A5C883F2}" type="pres">
      <dgm:prSet presAssocID="{2435E13F-C32D-4998-8498-1093554688D1}" presName="chevron3" presStyleLbl="alignNode1" presStyleIdx="9" presStyleCnt="21"/>
      <dgm:spPr/>
    </dgm:pt>
    <dgm:pt modelId="{9406FAE4-AD4F-42F9-91E2-717D90688189}" type="pres">
      <dgm:prSet presAssocID="{2435E13F-C32D-4998-8498-1093554688D1}" presName="chevron4" presStyleLbl="alignNode1" presStyleIdx="10" presStyleCnt="21"/>
      <dgm:spPr/>
    </dgm:pt>
    <dgm:pt modelId="{454F2306-56A2-4DFF-815B-3393780C6DFA}" type="pres">
      <dgm:prSet presAssocID="{2435E13F-C32D-4998-8498-1093554688D1}" presName="chevron5" presStyleLbl="alignNode1" presStyleIdx="11" presStyleCnt="21"/>
      <dgm:spPr/>
    </dgm:pt>
    <dgm:pt modelId="{A0E7F34F-73DC-4F32-ACF8-718CAD50E174}" type="pres">
      <dgm:prSet presAssocID="{2435E13F-C32D-4998-8498-1093554688D1}" presName="chevron6" presStyleLbl="alignNode1" presStyleIdx="12" presStyleCnt="21"/>
      <dgm:spPr/>
    </dgm:pt>
    <dgm:pt modelId="{7625FE20-2921-4205-9F61-1A27A3CEADFA}" type="pres">
      <dgm:prSet presAssocID="{2435E13F-C32D-4998-8498-1093554688D1}" presName="chevron7" presStyleLbl="alignNode1" presStyleIdx="13" presStyleCnt="21"/>
      <dgm:spPr/>
    </dgm:pt>
    <dgm:pt modelId="{521478AD-1268-47BF-A0DE-DF11F053637B}" type="pres">
      <dgm:prSet presAssocID="{2435E13F-C32D-4998-8498-1093554688D1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4EBFF-6F25-4259-A423-0DD22377F7E0}" type="pres">
      <dgm:prSet presAssocID="{A6862E8A-1594-423C-80B3-BA3F8D92D9B9}" presName="sibTrans" presStyleCnt="0"/>
      <dgm:spPr/>
    </dgm:pt>
    <dgm:pt modelId="{D03F8884-FA84-46A1-8F84-0451619984C2}" type="pres">
      <dgm:prSet presAssocID="{D688DCEC-1BED-451E-B10C-820009888AC1}" presName="parenttextcomposite" presStyleCnt="0"/>
      <dgm:spPr/>
    </dgm:pt>
    <dgm:pt modelId="{B690739C-B2D1-43F5-A229-66AFBBF4470B}" type="pres">
      <dgm:prSet presAssocID="{D688DCEC-1BED-451E-B10C-820009888AC1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92EC36-4CFC-4394-A29A-54226E7314A9}" type="pres">
      <dgm:prSet presAssocID="{D688DCEC-1BED-451E-B10C-820009888AC1}" presName="composite" presStyleCnt="0"/>
      <dgm:spPr/>
    </dgm:pt>
    <dgm:pt modelId="{92EA2628-3C0A-452F-A9BD-3CA48C7DC545}" type="pres">
      <dgm:prSet presAssocID="{D688DCEC-1BED-451E-B10C-820009888AC1}" presName="chevron1" presStyleLbl="alignNode1" presStyleIdx="14" presStyleCnt="21"/>
      <dgm:spPr/>
    </dgm:pt>
    <dgm:pt modelId="{A915696D-9401-4349-96DE-92B16796F5B9}" type="pres">
      <dgm:prSet presAssocID="{D688DCEC-1BED-451E-B10C-820009888AC1}" presName="chevron2" presStyleLbl="alignNode1" presStyleIdx="15" presStyleCnt="21"/>
      <dgm:spPr/>
    </dgm:pt>
    <dgm:pt modelId="{05B9F982-EEDD-4D05-8F39-167D773A318B}" type="pres">
      <dgm:prSet presAssocID="{D688DCEC-1BED-451E-B10C-820009888AC1}" presName="chevron3" presStyleLbl="alignNode1" presStyleIdx="16" presStyleCnt="21"/>
      <dgm:spPr/>
    </dgm:pt>
    <dgm:pt modelId="{9CABF0BE-D783-4721-8B5F-24E229CECFC2}" type="pres">
      <dgm:prSet presAssocID="{D688DCEC-1BED-451E-B10C-820009888AC1}" presName="chevron4" presStyleLbl="alignNode1" presStyleIdx="17" presStyleCnt="21"/>
      <dgm:spPr/>
    </dgm:pt>
    <dgm:pt modelId="{F6723F20-330A-4889-AC16-29B49D8B11DA}" type="pres">
      <dgm:prSet presAssocID="{D688DCEC-1BED-451E-B10C-820009888AC1}" presName="chevron5" presStyleLbl="alignNode1" presStyleIdx="18" presStyleCnt="21"/>
      <dgm:spPr/>
    </dgm:pt>
    <dgm:pt modelId="{2606967E-CDB6-40A3-8BE0-6AAF1B345388}" type="pres">
      <dgm:prSet presAssocID="{D688DCEC-1BED-451E-B10C-820009888AC1}" presName="chevron6" presStyleLbl="alignNode1" presStyleIdx="19" presStyleCnt="21"/>
      <dgm:spPr/>
    </dgm:pt>
    <dgm:pt modelId="{814E24EE-C52E-4FDE-95A1-1507A429B53F}" type="pres">
      <dgm:prSet presAssocID="{D688DCEC-1BED-451E-B10C-820009888AC1}" presName="chevron7" presStyleLbl="alignNode1" presStyleIdx="20" presStyleCnt="21"/>
      <dgm:spPr/>
    </dgm:pt>
    <dgm:pt modelId="{D774002A-8525-44F7-B01B-943DE56E5ED5}" type="pres">
      <dgm:prSet presAssocID="{D688DCEC-1BED-451E-B10C-820009888AC1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221389-11A1-4AF4-B1F8-35BA63C8729B}" srcId="{D688DCEC-1BED-451E-B10C-820009888AC1}" destId="{6DF5772D-BF56-4DD6-9040-6FCE790475DE}" srcOrd="0" destOrd="0" parTransId="{1D01E6A0-F90D-456F-9E10-93C199FFA449}" sibTransId="{AA87FE58-6913-4857-9DC8-930C8941F223}"/>
    <dgm:cxn modelId="{D3E494AC-8AB3-4A5D-8BE7-D6A0BD92ACD2}" srcId="{E3F74D9D-078D-44DC-9500-9E21A4F63EC8}" destId="{5652774E-C394-41E8-9958-842B409E039C}" srcOrd="2" destOrd="0" parTransId="{26144D33-D0D2-4A6F-8D5D-982714CD78B4}" sibTransId="{11C217CA-6DFB-47A7-B8C5-820312C62B96}"/>
    <dgm:cxn modelId="{E28B26B6-4F45-49C1-B22A-14F56DF6ACCE}" type="presOf" srcId="{55E4DA50-D153-4CEB-B91B-CFDFECE9BA97}" destId="{E3230B0C-FF43-4B8F-BBC0-6DFB1F81FA51}" srcOrd="0" destOrd="0" presId="urn:microsoft.com/office/officeart/2008/layout/VerticalAccentList"/>
    <dgm:cxn modelId="{6179A34A-AC4E-4A9F-937D-4DD97EAF3B0B}" srcId="{E3F74D9D-078D-44DC-9500-9E21A4F63EC8}" destId="{65001C8F-26A5-4B1C-9641-9A1696D1C27D}" srcOrd="1" destOrd="0" parTransId="{58598F31-1D0D-4188-9CDB-CDDEDBD49F76}" sibTransId="{FCB004E1-67E5-457F-A3AD-DD0E48ABA8CF}"/>
    <dgm:cxn modelId="{E6DE2C9F-B259-46CE-98AA-462234B53881}" srcId="{2435E13F-C32D-4998-8498-1093554688D1}" destId="{019DE4D5-A02A-4AFC-93A0-D92884DAC67E}" srcOrd="0" destOrd="0" parTransId="{300FB7DC-4979-4E06-891E-F2EA525B5EB1}" sibTransId="{F227AD8E-6FD6-45B7-B393-6C511FFBC0FB}"/>
    <dgm:cxn modelId="{3DF97FCE-5C9F-4F20-86E1-6334A72D94C6}" srcId="{E3F74D9D-078D-44DC-9500-9E21A4F63EC8}" destId="{9871DEE5-D83B-47A1-AD29-282E66B1B6F8}" srcOrd="0" destOrd="0" parTransId="{F2135841-1684-4FF6-8E6A-D72762785EF1}" sibTransId="{4824FFF0-41B5-4588-8855-EB6B872143E3}"/>
    <dgm:cxn modelId="{9D4FA532-A43D-4706-BCAC-58650038A156}" type="presOf" srcId="{9871DEE5-D83B-47A1-AD29-282E66B1B6F8}" destId="{516151A9-E947-4BA6-9A72-DE68570ECEC0}" srcOrd="0" destOrd="0" presId="urn:microsoft.com/office/officeart/2008/layout/VerticalAccentList"/>
    <dgm:cxn modelId="{6A3644E1-8744-4B97-B675-839ABCAE8580}" type="presOf" srcId="{65001C8F-26A5-4B1C-9641-9A1696D1C27D}" destId="{516151A9-E947-4BA6-9A72-DE68570ECEC0}" srcOrd="0" destOrd="1" presId="urn:microsoft.com/office/officeart/2008/layout/VerticalAccentList"/>
    <dgm:cxn modelId="{E794C470-A0A5-4A79-AC31-66B358548CC8}" type="presOf" srcId="{6DF5772D-BF56-4DD6-9040-6FCE790475DE}" destId="{D774002A-8525-44F7-B01B-943DE56E5ED5}" srcOrd="0" destOrd="0" presId="urn:microsoft.com/office/officeart/2008/layout/VerticalAccentList"/>
    <dgm:cxn modelId="{3BA10827-3E61-4348-AB27-BB4E50E24242}" type="presOf" srcId="{5652774E-C394-41E8-9958-842B409E039C}" destId="{516151A9-E947-4BA6-9A72-DE68570ECEC0}" srcOrd="0" destOrd="2" presId="urn:microsoft.com/office/officeart/2008/layout/VerticalAccentList"/>
    <dgm:cxn modelId="{EF4A1ED6-D82C-4577-82B3-ECD953A8A041}" type="presOf" srcId="{019DE4D5-A02A-4AFC-93A0-D92884DAC67E}" destId="{521478AD-1268-47BF-A0DE-DF11F053637B}" srcOrd="0" destOrd="0" presId="urn:microsoft.com/office/officeart/2008/layout/VerticalAccentList"/>
    <dgm:cxn modelId="{8C9F3254-8C32-498D-86D9-93144140E580}" srcId="{55E4DA50-D153-4CEB-B91B-CFDFECE9BA97}" destId="{D688DCEC-1BED-451E-B10C-820009888AC1}" srcOrd="2" destOrd="0" parTransId="{9EA6054F-C7BB-4496-B04C-241759915BC4}" sibTransId="{906D0BC8-F680-44DB-A210-129D24B25ADE}"/>
    <dgm:cxn modelId="{A98FDB8D-D674-49DC-9505-C289B01B2C13}" srcId="{55E4DA50-D153-4CEB-B91B-CFDFECE9BA97}" destId="{E3F74D9D-078D-44DC-9500-9E21A4F63EC8}" srcOrd="0" destOrd="0" parTransId="{7896FD20-5EFF-4459-88E8-20387D4F1930}" sibTransId="{C20B114C-F108-4CDC-B53A-1EFA9D2A3111}"/>
    <dgm:cxn modelId="{D974AABA-ED93-4F35-8114-8865F73A099D}" srcId="{55E4DA50-D153-4CEB-B91B-CFDFECE9BA97}" destId="{2435E13F-C32D-4998-8498-1093554688D1}" srcOrd="1" destOrd="0" parTransId="{7331B305-2340-4B9A-A898-F8EA6A816226}" sibTransId="{A6862E8A-1594-423C-80B3-BA3F8D92D9B9}"/>
    <dgm:cxn modelId="{29475D48-57AD-4D94-A67B-0A8EE1DEF2FE}" type="presOf" srcId="{2435E13F-C32D-4998-8498-1093554688D1}" destId="{E9CE9406-183E-42D9-B569-4398626CBEC8}" srcOrd="0" destOrd="0" presId="urn:microsoft.com/office/officeart/2008/layout/VerticalAccentList"/>
    <dgm:cxn modelId="{BACAE886-7619-4323-808B-7B708AEE394D}" type="presOf" srcId="{E3F74D9D-078D-44DC-9500-9E21A4F63EC8}" destId="{6E2E69BC-370A-48FA-A36E-F3AFBBCDB63E}" srcOrd="0" destOrd="0" presId="urn:microsoft.com/office/officeart/2008/layout/VerticalAccentList"/>
    <dgm:cxn modelId="{19B90958-2113-48E4-A619-8D8180F97F5D}" type="presOf" srcId="{D688DCEC-1BED-451E-B10C-820009888AC1}" destId="{B690739C-B2D1-43F5-A229-66AFBBF4470B}" srcOrd="0" destOrd="0" presId="urn:microsoft.com/office/officeart/2008/layout/VerticalAccentList"/>
    <dgm:cxn modelId="{A18C789D-9D8C-4A86-A67B-B4D00E94628A}" type="presParOf" srcId="{E3230B0C-FF43-4B8F-BBC0-6DFB1F81FA51}" destId="{B270A926-7435-4EAA-8FC1-9BFB2271AE43}" srcOrd="0" destOrd="0" presId="urn:microsoft.com/office/officeart/2008/layout/VerticalAccentList"/>
    <dgm:cxn modelId="{3B7E5EE1-DA3C-4BB3-AC17-4F88BAC316A4}" type="presParOf" srcId="{B270A926-7435-4EAA-8FC1-9BFB2271AE43}" destId="{6E2E69BC-370A-48FA-A36E-F3AFBBCDB63E}" srcOrd="0" destOrd="0" presId="urn:microsoft.com/office/officeart/2008/layout/VerticalAccentList"/>
    <dgm:cxn modelId="{A1903BB0-CBD1-4304-9062-25195DB39607}" type="presParOf" srcId="{E3230B0C-FF43-4B8F-BBC0-6DFB1F81FA51}" destId="{6C4E8582-E66E-49CD-A18C-72570ECFAA36}" srcOrd="1" destOrd="0" presId="urn:microsoft.com/office/officeart/2008/layout/VerticalAccentList"/>
    <dgm:cxn modelId="{0E13CE58-8C9A-4191-98C3-802D135B2893}" type="presParOf" srcId="{6C4E8582-E66E-49CD-A18C-72570ECFAA36}" destId="{2CED2EC5-17E9-4FA2-B479-B449522B0CE3}" srcOrd="0" destOrd="0" presId="urn:microsoft.com/office/officeart/2008/layout/VerticalAccentList"/>
    <dgm:cxn modelId="{735472BE-065C-4987-B8DF-BA4D481C3760}" type="presParOf" srcId="{6C4E8582-E66E-49CD-A18C-72570ECFAA36}" destId="{02B86218-9AE1-4F1E-B669-A518347D70B8}" srcOrd="1" destOrd="0" presId="urn:microsoft.com/office/officeart/2008/layout/VerticalAccentList"/>
    <dgm:cxn modelId="{27C4A226-5AA5-4704-9622-DA1512869A31}" type="presParOf" srcId="{6C4E8582-E66E-49CD-A18C-72570ECFAA36}" destId="{B2DCDC85-53DC-4EFB-9F1B-A67B641B25F5}" srcOrd="2" destOrd="0" presId="urn:microsoft.com/office/officeart/2008/layout/VerticalAccentList"/>
    <dgm:cxn modelId="{C8A89F92-15DB-44A4-AD0F-56E02ACF312C}" type="presParOf" srcId="{6C4E8582-E66E-49CD-A18C-72570ECFAA36}" destId="{EC630B96-7C2A-4810-BD38-C0269B9A85D8}" srcOrd="3" destOrd="0" presId="urn:microsoft.com/office/officeart/2008/layout/VerticalAccentList"/>
    <dgm:cxn modelId="{3A8530AD-70A6-41CB-8D2A-83CB5D0591CC}" type="presParOf" srcId="{6C4E8582-E66E-49CD-A18C-72570ECFAA36}" destId="{31551096-4DC3-45C4-8FC1-B96C7D8DE7A6}" srcOrd="4" destOrd="0" presId="urn:microsoft.com/office/officeart/2008/layout/VerticalAccentList"/>
    <dgm:cxn modelId="{665B98D8-F600-4536-BC36-FBD0A204B0F0}" type="presParOf" srcId="{6C4E8582-E66E-49CD-A18C-72570ECFAA36}" destId="{0682FA53-9CDC-44F2-9108-F92BCB0ABA3E}" srcOrd="5" destOrd="0" presId="urn:microsoft.com/office/officeart/2008/layout/VerticalAccentList"/>
    <dgm:cxn modelId="{66961411-5D41-45B9-A029-CB47DEC5002B}" type="presParOf" srcId="{6C4E8582-E66E-49CD-A18C-72570ECFAA36}" destId="{94498437-51CD-406C-9C98-66EEE265D15A}" srcOrd="6" destOrd="0" presId="urn:microsoft.com/office/officeart/2008/layout/VerticalAccentList"/>
    <dgm:cxn modelId="{578B6463-F1C0-4C70-8A4E-BC3859D6E8D6}" type="presParOf" srcId="{6C4E8582-E66E-49CD-A18C-72570ECFAA36}" destId="{516151A9-E947-4BA6-9A72-DE68570ECEC0}" srcOrd="7" destOrd="0" presId="urn:microsoft.com/office/officeart/2008/layout/VerticalAccentList"/>
    <dgm:cxn modelId="{2D28DDAC-E03B-4BFB-89F7-2611C02F876C}" type="presParOf" srcId="{E3230B0C-FF43-4B8F-BBC0-6DFB1F81FA51}" destId="{8FBCC882-54E2-4904-A848-4DAEE9D47237}" srcOrd="2" destOrd="0" presId="urn:microsoft.com/office/officeart/2008/layout/VerticalAccentList"/>
    <dgm:cxn modelId="{27839650-CA45-48C6-ABBB-0A52A3F9B886}" type="presParOf" srcId="{E3230B0C-FF43-4B8F-BBC0-6DFB1F81FA51}" destId="{31B7ECAA-685C-4811-8969-0794C579961A}" srcOrd="3" destOrd="0" presId="urn:microsoft.com/office/officeart/2008/layout/VerticalAccentList"/>
    <dgm:cxn modelId="{1CF1A622-CE1A-4A9F-BE63-13C03E51B36B}" type="presParOf" srcId="{31B7ECAA-685C-4811-8969-0794C579961A}" destId="{E9CE9406-183E-42D9-B569-4398626CBEC8}" srcOrd="0" destOrd="0" presId="urn:microsoft.com/office/officeart/2008/layout/VerticalAccentList"/>
    <dgm:cxn modelId="{8A3249AC-5C50-41E8-B04F-F4C04488EC22}" type="presParOf" srcId="{E3230B0C-FF43-4B8F-BBC0-6DFB1F81FA51}" destId="{39958EAB-F4E1-466E-A046-D5F741B81E5A}" srcOrd="4" destOrd="0" presId="urn:microsoft.com/office/officeart/2008/layout/VerticalAccentList"/>
    <dgm:cxn modelId="{C3654B29-A82E-4F41-903F-D650B5558420}" type="presParOf" srcId="{39958EAB-F4E1-466E-A046-D5F741B81E5A}" destId="{C87A60CC-ACDD-4A62-BDA3-657BD8307DFB}" srcOrd="0" destOrd="0" presId="urn:microsoft.com/office/officeart/2008/layout/VerticalAccentList"/>
    <dgm:cxn modelId="{D147B740-25F0-4BB7-99AD-C3FFCC8B8316}" type="presParOf" srcId="{39958EAB-F4E1-466E-A046-D5F741B81E5A}" destId="{5917A29C-C256-4438-AC6C-E722432DDEBD}" srcOrd="1" destOrd="0" presId="urn:microsoft.com/office/officeart/2008/layout/VerticalAccentList"/>
    <dgm:cxn modelId="{6E166459-1F82-4DFB-8493-2A5054FE65C0}" type="presParOf" srcId="{39958EAB-F4E1-466E-A046-D5F741B81E5A}" destId="{58818DBE-CB22-4087-94C6-9B40A5C883F2}" srcOrd="2" destOrd="0" presId="urn:microsoft.com/office/officeart/2008/layout/VerticalAccentList"/>
    <dgm:cxn modelId="{504E1623-06EC-4D2B-A4DE-ED2BC8781688}" type="presParOf" srcId="{39958EAB-F4E1-466E-A046-D5F741B81E5A}" destId="{9406FAE4-AD4F-42F9-91E2-717D90688189}" srcOrd="3" destOrd="0" presId="urn:microsoft.com/office/officeart/2008/layout/VerticalAccentList"/>
    <dgm:cxn modelId="{30C4FC26-F541-4BCD-B09B-9AA869E6A6A7}" type="presParOf" srcId="{39958EAB-F4E1-466E-A046-D5F741B81E5A}" destId="{454F2306-56A2-4DFF-815B-3393780C6DFA}" srcOrd="4" destOrd="0" presId="urn:microsoft.com/office/officeart/2008/layout/VerticalAccentList"/>
    <dgm:cxn modelId="{001BD820-21BA-4336-AC4A-619D7BEE33A0}" type="presParOf" srcId="{39958EAB-F4E1-466E-A046-D5F741B81E5A}" destId="{A0E7F34F-73DC-4F32-ACF8-718CAD50E174}" srcOrd="5" destOrd="0" presId="urn:microsoft.com/office/officeart/2008/layout/VerticalAccentList"/>
    <dgm:cxn modelId="{43858610-ADC6-41B5-8A4B-C2AC120B505B}" type="presParOf" srcId="{39958EAB-F4E1-466E-A046-D5F741B81E5A}" destId="{7625FE20-2921-4205-9F61-1A27A3CEADFA}" srcOrd="6" destOrd="0" presId="urn:microsoft.com/office/officeart/2008/layout/VerticalAccentList"/>
    <dgm:cxn modelId="{381A748C-D20C-4084-AA17-B92F978956B2}" type="presParOf" srcId="{39958EAB-F4E1-466E-A046-D5F741B81E5A}" destId="{521478AD-1268-47BF-A0DE-DF11F053637B}" srcOrd="7" destOrd="0" presId="urn:microsoft.com/office/officeart/2008/layout/VerticalAccentList"/>
    <dgm:cxn modelId="{AB654232-4CEB-43E8-A5A3-D63838ADF261}" type="presParOf" srcId="{E3230B0C-FF43-4B8F-BBC0-6DFB1F81FA51}" destId="{5764EBFF-6F25-4259-A423-0DD22377F7E0}" srcOrd="5" destOrd="0" presId="urn:microsoft.com/office/officeart/2008/layout/VerticalAccentList"/>
    <dgm:cxn modelId="{9FE522B7-CE06-4348-9118-E2A9E9861862}" type="presParOf" srcId="{E3230B0C-FF43-4B8F-BBC0-6DFB1F81FA51}" destId="{D03F8884-FA84-46A1-8F84-0451619984C2}" srcOrd="6" destOrd="0" presId="urn:microsoft.com/office/officeart/2008/layout/VerticalAccentList"/>
    <dgm:cxn modelId="{FD0B14EF-BECD-4C86-A734-39D9350F0608}" type="presParOf" srcId="{D03F8884-FA84-46A1-8F84-0451619984C2}" destId="{B690739C-B2D1-43F5-A229-66AFBBF4470B}" srcOrd="0" destOrd="0" presId="urn:microsoft.com/office/officeart/2008/layout/VerticalAccentList"/>
    <dgm:cxn modelId="{4243AD10-42B5-4DAD-A438-73CF7C34C779}" type="presParOf" srcId="{E3230B0C-FF43-4B8F-BBC0-6DFB1F81FA51}" destId="{2892EC36-4CFC-4394-A29A-54226E7314A9}" srcOrd="7" destOrd="0" presId="urn:microsoft.com/office/officeart/2008/layout/VerticalAccentList"/>
    <dgm:cxn modelId="{620B969A-35DF-46ED-B78B-0544FD8C2F80}" type="presParOf" srcId="{2892EC36-4CFC-4394-A29A-54226E7314A9}" destId="{92EA2628-3C0A-452F-A9BD-3CA48C7DC545}" srcOrd="0" destOrd="0" presId="urn:microsoft.com/office/officeart/2008/layout/VerticalAccentList"/>
    <dgm:cxn modelId="{8438140C-5802-4FFA-9F86-29F61DF480A3}" type="presParOf" srcId="{2892EC36-4CFC-4394-A29A-54226E7314A9}" destId="{A915696D-9401-4349-96DE-92B16796F5B9}" srcOrd="1" destOrd="0" presId="urn:microsoft.com/office/officeart/2008/layout/VerticalAccentList"/>
    <dgm:cxn modelId="{C1A0CFDC-B6FA-4CC8-B670-A6A20EB10138}" type="presParOf" srcId="{2892EC36-4CFC-4394-A29A-54226E7314A9}" destId="{05B9F982-EEDD-4D05-8F39-167D773A318B}" srcOrd="2" destOrd="0" presId="urn:microsoft.com/office/officeart/2008/layout/VerticalAccentList"/>
    <dgm:cxn modelId="{A717C900-541D-46F1-99F4-BDA07AE005D1}" type="presParOf" srcId="{2892EC36-4CFC-4394-A29A-54226E7314A9}" destId="{9CABF0BE-D783-4721-8B5F-24E229CECFC2}" srcOrd="3" destOrd="0" presId="urn:microsoft.com/office/officeart/2008/layout/VerticalAccentList"/>
    <dgm:cxn modelId="{95216078-33B0-4700-A3F4-43C2EDE853A9}" type="presParOf" srcId="{2892EC36-4CFC-4394-A29A-54226E7314A9}" destId="{F6723F20-330A-4889-AC16-29B49D8B11DA}" srcOrd="4" destOrd="0" presId="urn:microsoft.com/office/officeart/2008/layout/VerticalAccentList"/>
    <dgm:cxn modelId="{B6DDE4FC-4FB3-4779-B477-37587D96EFAB}" type="presParOf" srcId="{2892EC36-4CFC-4394-A29A-54226E7314A9}" destId="{2606967E-CDB6-40A3-8BE0-6AAF1B345388}" srcOrd="5" destOrd="0" presId="urn:microsoft.com/office/officeart/2008/layout/VerticalAccentList"/>
    <dgm:cxn modelId="{2C9F0120-8378-4830-ABBB-D1871C42E1E6}" type="presParOf" srcId="{2892EC36-4CFC-4394-A29A-54226E7314A9}" destId="{814E24EE-C52E-4FDE-95A1-1507A429B53F}" srcOrd="6" destOrd="0" presId="urn:microsoft.com/office/officeart/2008/layout/VerticalAccentList"/>
    <dgm:cxn modelId="{4DC0066C-90A6-41D0-8772-741C07685CA3}" type="presParOf" srcId="{2892EC36-4CFC-4394-A29A-54226E7314A9}" destId="{D774002A-8525-44F7-B01B-943DE56E5ED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6E42E3-6D34-47B5-841A-2F46AD7B934B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D9F7A44C-85CF-408A-A2AB-725B80D8B4E8}">
      <dgm:prSet phldrT="[Текст]"/>
      <dgm:spPr/>
      <dgm:t>
        <a:bodyPr/>
        <a:lstStyle/>
        <a:p>
          <a:r>
            <a:rPr lang="ru-RU" dirty="0" smtClean="0"/>
            <a:t>Больший потенциал хаоса. Результатом того, что сотрудники сами принимают решения на местах, может стать неодинаковый уровень сервиса для клиентов</a:t>
          </a:r>
          <a:endParaRPr lang="ru-RU" dirty="0"/>
        </a:p>
      </dgm:t>
    </dgm:pt>
    <dgm:pt modelId="{F0A75DD3-42ED-4886-911C-0A55E6AD7221}" type="parTrans" cxnId="{FAF26BC3-0DA9-4AED-ABBB-FF05C59C2D96}">
      <dgm:prSet/>
      <dgm:spPr/>
      <dgm:t>
        <a:bodyPr/>
        <a:lstStyle/>
        <a:p>
          <a:endParaRPr lang="ru-RU"/>
        </a:p>
      </dgm:t>
    </dgm:pt>
    <dgm:pt modelId="{D207E89A-D501-4CB2-BA53-F388164CB6EE}" type="sibTrans" cxnId="{FAF26BC3-0DA9-4AED-ABBB-FF05C59C2D96}">
      <dgm:prSet/>
      <dgm:spPr/>
      <dgm:t>
        <a:bodyPr/>
        <a:lstStyle/>
        <a:p>
          <a:endParaRPr lang="ru-RU"/>
        </a:p>
      </dgm:t>
    </dgm:pt>
    <dgm:pt modelId="{787A1126-4C6D-41C5-801E-9A168B776922}">
      <dgm:prSet phldrT="[Текст]"/>
      <dgm:spPr/>
      <dgm:t>
        <a:bodyPr/>
        <a:lstStyle/>
        <a:p>
          <a:r>
            <a:rPr lang="ru-RU" dirty="0" smtClean="0"/>
            <a:t>Отсутствие ясности. Оборотной стороной гибкости и скорости становится размытость сферы ответственности</a:t>
          </a:r>
          <a:endParaRPr lang="ru-RU" dirty="0"/>
        </a:p>
      </dgm:t>
    </dgm:pt>
    <dgm:pt modelId="{4BD61484-4D8E-49BE-8B37-F9488D659601}" type="parTrans" cxnId="{06857816-B8BC-429E-AABC-E3B27F391EE8}">
      <dgm:prSet/>
      <dgm:spPr/>
      <dgm:t>
        <a:bodyPr/>
        <a:lstStyle/>
        <a:p>
          <a:endParaRPr lang="ru-RU"/>
        </a:p>
      </dgm:t>
    </dgm:pt>
    <dgm:pt modelId="{B9E10E79-F487-4E07-99BC-9F0C6BA1A82A}" type="sibTrans" cxnId="{06857816-B8BC-429E-AABC-E3B27F391EE8}">
      <dgm:prSet/>
      <dgm:spPr/>
      <dgm:t>
        <a:bodyPr/>
        <a:lstStyle/>
        <a:p>
          <a:endParaRPr lang="ru-RU"/>
        </a:p>
      </dgm:t>
    </dgm:pt>
    <dgm:pt modelId="{E286AF88-2779-4438-A3C9-3B0A6416026E}">
      <dgm:prSet phldrT="[Текст]"/>
      <dgm:spPr/>
      <dgm:t>
        <a:bodyPr/>
        <a:lstStyle/>
        <a:p>
          <a:r>
            <a:rPr lang="ru-RU" dirty="0" smtClean="0"/>
            <a:t>Нет готовности к дополнительным заданиям. Не все сотрудники рады расширению полномочий и ответственности</a:t>
          </a:r>
          <a:endParaRPr lang="ru-RU" dirty="0"/>
        </a:p>
      </dgm:t>
    </dgm:pt>
    <dgm:pt modelId="{E6110A52-6BA5-47FB-A5CA-6107EE509371}" type="parTrans" cxnId="{C436A960-ACB0-4B4D-9EEF-367C93294CC2}">
      <dgm:prSet/>
      <dgm:spPr/>
      <dgm:t>
        <a:bodyPr/>
        <a:lstStyle/>
        <a:p>
          <a:endParaRPr lang="ru-RU"/>
        </a:p>
      </dgm:t>
    </dgm:pt>
    <dgm:pt modelId="{EE4E933A-24BB-4C9E-8FBB-ABD719240B23}" type="sibTrans" cxnId="{C436A960-ACB0-4B4D-9EEF-367C93294CC2}">
      <dgm:prSet/>
      <dgm:spPr/>
      <dgm:t>
        <a:bodyPr/>
        <a:lstStyle/>
        <a:p>
          <a:endParaRPr lang="ru-RU"/>
        </a:p>
      </dgm:t>
    </dgm:pt>
    <dgm:pt modelId="{76410676-4F4E-47A8-BE9F-DBF50D63442A}" type="pres">
      <dgm:prSet presAssocID="{C46E42E3-6D34-47B5-841A-2F46AD7B934B}" presName="linearFlow" presStyleCnt="0">
        <dgm:presLayoutVars>
          <dgm:dir/>
          <dgm:resizeHandles val="exact"/>
        </dgm:presLayoutVars>
      </dgm:prSet>
      <dgm:spPr/>
    </dgm:pt>
    <dgm:pt modelId="{2B55AACD-68F7-4046-ABB5-0A45FCFDE9BD}" type="pres">
      <dgm:prSet presAssocID="{D9F7A44C-85CF-408A-A2AB-725B80D8B4E8}" presName="composite" presStyleCnt="0"/>
      <dgm:spPr/>
    </dgm:pt>
    <dgm:pt modelId="{7CF459F5-528A-46C4-A3CB-A26AAD0BFB92}" type="pres">
      <dgm:prSet presAssocID="{D9F7A44C-85CF-408A-A2AB-725B80D8B4E8}" presName="imgShp" presStyleLbl="fgImgPlace1" presStyleIdx="0" presStyleCnt="3"/>
      <dgm:spPr/>
    </dgm:pt>
    <dgm:pt modelId="{0FFD8E1C-33B7-405A-BE30-CE02BC0128F2}" type="pres">
      <dgm:prSet presAssocID="{D9F7A44C-85CF-408A-A2AB-725B80D8B4E8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059500-7E5B-4A03-950F-C391B03CE751}" type="pres">
      <dgm:prSet presAssocID="{D207E89A-D501-4CB2-BA53-F388164CB6EE}" presName="spacing" presStyleCnt="0"/>
      <dgm:spPr/>
    </dgm:pt>
    <dgm:pt modelId="{56B4E2E1-B5FA-4D2B-8222-C3821237CB1B}" type="pres">
      <dgm:prSet presAssocID="{787A1126-4C6D-41C5-801E-9A168B776922}" presName="composite" presStyleCnt="0"/>
      <dgm:spPr/>
    </dgm:pt>
    <dgm:pt modelId="{1ACC06D9-7839-405E-9E7D-F3F56A767122}" type="pres">
      <dgm:prSet presAssocID="{787A1126-4C6D-41C5-801E-9A168B776922}" presName="imgShp" presStyleLbl="fgImgPlace1" presStyleIdx="1" presStyleCnt="3"/>
      <dgm:spPr/>
    </dgm:pt>
    <dgm:pt modelId="{3D0C11BB-61EC-4E16-BBFD-DCBF6B53DFB3}" type="pres">
      <dgm:prSet presAssocID="{787A1126-4C6D-41C5-801E-9A168B776922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A76724-B7B5-4B7D-AD57-87D8EF9F31DE}" type="pres">
      <dgm:prSet presAssocID="{B9E10E79-F487-4E07-99BC-9F0C6BA1A82A}" presName="spacing" presStyleCnt="0"/>
      <dgm:spPr/>
    </dgm:pt>
    <dgm:pt modelId="{F51BFB8E-D026-4153-A185-67AE851F02B6}" type="pres">
      <dgm:prSet presAssocID="{E286AF88-2779-4438-A3C9-3B0A6416026E}" presName="composite" presStyleCnt="0"/>
      <dgm:spPr/>
    </dgm:pt>
    <dgm:pt modelId="{6F1E6725-6A23-4906-8473-1567F1247020}" type="pres">
      <dgm:prSet presAssocID="{E286AF88-2779-4438-A3C9-3B0A6416026E}" presName="imgShp" presStyleLbl="fgImgPlace1" presStyleIdx="2" presStyleCnt="3"/>
      <dgm:spPr/>
    </dgm:pt>
    <dgm:pt modelId="{55F5713D-0AE1-4824-B8BE-4C3A182AC282}" type="pres">
      <dgm:prSet presAssocID="{E286AF88-2779-4438-A3C9-3B0A6416026E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857816-B8BC-429E-AABC-E3B27F391EE8}" srcId="{C46E42E3-6D34-47B5-841A-2F46AD7B934B}" destId="{787A1126-4C6D-41C5-801E-9A168B776922}" srcOrd="1" destOrd="0" parTransId="{4BD61484-4D8E-49BE-8B37-F9488D659601}" sibTransId="{B9E10E79-F487-4E07-99BC-9F0C6BA1A82A}"/>
    <dgm:cxn modelId="{75043DBF-640A-42BC-87ED-71506D26DC86}" type="presOf" srcId="{C46E42E3-6D34-47B5-841A-2F46AD7B934B}" destId="{76410676-4F4E-47A8-BE9F-DBF50D63442A}" srcOrd="0" destOrd="0" presId="urn:microsoft.com/office/officeart/2005/8/layout/vList3"/>
    <dgm:cxn modelId="{8CDFEF52-80EB-46DE-885C-80E2FD37E553}" type="presOf" srcId="{787A1126-4C6D-41C5-801E-9A168B776922}" destId="{3D0C11BB-61EC-4E16-BBFD-DCBF6B53DFB3}" srcOrd="0" destOrd="0" presId="urn:microsoft.com/office/officeart/2005/8/layout/vList3"/>
    <dgm:cxn modelId="{FAF26BC3-0DA9-4AED-ABBB-FF05C59C2D96}" srcId="{C46E42E3-6D34-47B5-841A-2F46AD7B934B}" destId="{D9F7A44C-85CF-408A-A2AB-725B80D8B4E8}" srcOrd="0" destOrd="0" parTransId="{F0A75DD3-42ED-4886-911C-0A55E6AD7221}" sibTransId="{D207E89A-D501-4CB2-BA53-F388164CB6EE}"/>
    <dgm:cxn modelId="{EC125526-715A-4480-BD4D-08B72ECB0B35}" type="presOf" srcId="{E286AF88-2779-4438-A3C9-3B0A6416026E}" destId="{55F5713D-0AE1-4824-B8BE-4C3A182AC282}" srcOrd="0" destOrd="0" presId="urn:microsoft.com/office/officeart/2005/8/layout/vList3"/>
    <dgm:cxn modelId="{C436A960-ACB0-4B4D-9EEF-367C93294CC2}" srcId="{C46E42E3-6D34-47B5-841A-2F46AD7B934B}" destId="{E286AF88-2779-4438-A3C9-3B0A6416026E}" srcOrd="2" destOrd="0" parTransId="{E6110A52-6BA5-47FB-A5CA-6107EE509371}" sibTransId="{EE4E933A-24BB-4C9E-8FBB-ABD719240B23}"/>
    <dgm:cxn modelId="{CCADF534-7325-4F1D-A7C5-334164BFB98F}" type="presOf" srcId="{D9F7A44C-85CF-408A-A2AB-725B80D8B4E8}" destId="{0FFD8E1C-33B7-405A-BE30-CE02BC0128F2}" srcOrd="0" destOrd="0" presId="urn:microsoft.com/office/officeart/2005/8/layout/vList3"/>
    <dgm:cxn modelId="{BFC83106-50BA-4FF9-B588-B5622A560E40}" type="presParOf" srcId="{76410676-4F4E-47A8-BE9F-DBF50D63442A}" destId="{2B55AACD-68F7-4046-ABB5-0A45FCFDE9BD}" srcOrd="0" destOrd="0" presId="urn:microsoft.com/office/officeart/2005/8/layout/vList3"/>
    <dgm:cxn modelId="{B22BB8A4-94E6-4FCA-8313-DFD3DC2234E8}" type="presParOf" srcId="{2B55AACD-68F7-4046-ABB5-0A45FCFDE9BD}" destId="{7CF459F5-528A-46C4-A3CB-A26AAD0BFB92}" srcOrd="0" destOrd="0" presId="urn:microsoft.com/office/officeart/2005/8/layout/vList3"/>
    <dgm:cxn modelId="{BA055D42-2DA5-4EB8-8EBD-BD7375978FE1}" type="presParOf" srcId="{2B55AACD-68F7-4046-ABB5-0A45FCFDE9BD}" destId="{0FFD8E1C-33B7-405A-BE30-CE02BC0128F2}" srcOrd="1" destOrd="0" presId="urn:microsoft.com/office/officeart/2005/8/layout/vList3"/>
    <dgm:cxn modelId="{65354215-0282-4321-A590-F6AA2980CB65}" type="presParOf" srcId="{76410676-4F4E-47A8-BE9F-DBF50D63442A}" destId="{DE059500-7E5B-4A03-950F-C391B03CE751}" srcOrd="1" destOrd="0" presId="urn:microsoft.com/office/officeart/2005/8/layout/vList3"/>
    <dgm:cxn modelId="{D6213201-E7C6-4259-A204-26B6F5A37DE5}" type="presParOf" srcId="{76410676-4F4E-47A8-BE9F-DBF50D63442A}" destId="{56B4E2E1-B5FA-4D2B-8222-C3821237CB1B}" srcOrd="2" destOrd="0" presId="urn:microsoft.com/office/officeart/2005/8/layout/vList3"/>
    <dgm:cxn modelId="{8FB76399-4CAC-41A8-B27C-9BDB0BF72C40}" type="presParOf" srcId="{56B4E2E1-B5FA-4D2B-8222-C3821237CB1B}" destId="{1ACC06D9-7839-405E-9E7D-F3F56A767122}" srcOrd="0" destOrd="0" presId="urn:microsoft.com/office/officeart/2005/8/layout/vList3"/>
    <dgm:cxn modelId="{727C6E7D-45CC-425B-8BF6-0E3E796DFB32}" type="presParOf" srcId="{56B4E2E1-B5FA-4D2B-8222-C3821237CB1B}" destId="{3D0C11BB-61EC-4E16-BBFD-DCBF6B53DFB3}" srcOrd="1" destOrd="0" presId="urn:microsoft.com/office/officeart/2005/8/layout/vList3"/>
    <dgm:cxn modelId="{77D532FB-8EE4-4ABD-87B5-E8DEB6DF7201}" type="presParOf" srcId="{76410676-4F4E-47A8-BE9F-DBF50D63442A}" destId="{91A76724-B7B5-4B7D-AD57-87D8EF9F31DE}" srcOrd="3" destOrd="0" presId="urn:microsoft.com/office/officeart/2005/8/layout/vList3"/>
    <dgm:cxn modelId="{6AA1EAEA-7F87-403F-BB3C-FA372D675C9B}" type="presParOf" srcId="{76410676-4F4E-47A8-BE9F-DBF50D63442A}" destId="{F51BFB8E-D026-4153-A185-67AE851F02B6}" srcOrd="4" destOrd="0" presId="urn:microsoft.com/office/officeart/2005/8/layout/vList3"/>
    <dgm:cxn modelId="{21ADE91D-3904-4154-8E77-FD042BB21F8A}" type="presParOf" srcId="{F51BFB8E-D026-4153-A185-67AE851F02B6}" destId="{6F1E6725-6A23-4906-8473-1567F1247020}" srcOrd="0" destOrd="0" presId="urn:microsoft.com/office/officeart/2005/8/layout/vList3"/>
    <dgm:cxn modelId="{550B4520-F68B-4E86-8A04-4559C25922DD}" type="presParOf" srcId="{F51BFB8E-D026-4153-A185-67AE851F02B6}" destId="{55F5713D-0AE1-4824-B8BE-4C3A182AC28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F1E236-E170-444F-980D-E5D782F28009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98D5C592-05B8-41C7-ABCF-82E7AF7A60D0}">
      <dgm:prSet phldrT="[Текст]" custT="1"/>
      <dgm:spPr/>
      <dgm:t>
        <a:bodyPr/>
        <a:lstStyle/>
        <a:p>
          <a:r>
            <a:rPr lang="ru-RU" sz="2400" dirty="0" smtClean="0"/>
            <a:t>подготовить сотрудника (мотивация)</a:t>
          </a:r>
          <a:endParaRPr lang="ru-RU" sz="2400" dirty="0"/>
        </a:p>
      </dgm:t>
    </dgm:pt>
    <dgm:pt modelId="{48B79C63-75D2-484B-91CE-F7FFEE4573E4}" type="parTrans" cxnId="{CC481E2B-C02D-48FB-AF62-788A0BBC0F70}">
      <dgm:prSet/>
      <dgm:spPr/>
      <dgm:t>
        <a:bodyPr/>
        <a:lstStyle/>
        <a:p>
          <a:endParaRPr lang="ru-RU" sz="2400"/>
        </a:p>
      </dgm:t>
    </dgm:pt>
    <dgm:pt modelId="{13A97CDF-BD41-40A1-8A13-067879F3E7AA}" type="sibTrans" cxnId="{CC481E2B-C02D-48FB-AF62-788A0BBC0F70}">
      <dgm:prSet custT="1"/>
      <dgm:spPr/>
      <dgm:t>
        <a:bodyPr/>
        <a:lstStyle/>
        <a:p>
          <a:endParaRPr lang="ru-RU" sz="2400"/>
        </a:p>
      </dgm:t>
    </dgm:pt>
    <dgm:pt modelId="{4999C437-5EA8-4323-81A1-93B1C2163608}">
      <dgm:prSet phldrT="[Текст]" custT="1"/>
      <dgm:spPr/>
      <dgm:t>
        <a:bodyPr/>
        <a:lstStyle/>
        <a:p>
          <a:r>
            <a:rPr lang="ru-RU" sz="2400" dirty="0" smtClean="0"/>
            <a:t>объяснить задачу (подробная инструкция)</a:t>
          </a:r>
          <a:endParaRPr lang="ru-RU" sz="2400" dirty="0"/>
        </a:p>
      </dgm:t>
    </dgm:pt>
    <dgm:pt modelId="{B89B0DE5-A1C1-4D51-AF96-A539FE44EFDE}" type="parTrans" cxnId="{E42BC2C6-0DE1-43B0-AA82-D892EEF9A21D}">
      <dgm:prSet/>
      <dgm:spPr/>
      <dgm:t>
        <a:bodyPr/>
        <a:lstStyle/>
        <a:p>
          <a:endParaRPr lang="ru-RU" sz="2400"/>
        </a:p>
      </dgm:t>
    </dgm:pt>
    <dgm:pt modelId="{3796E84D-BAA4-4E12-9E94-82A6E106246E}" type="sibTrans" cxnId="{E42BC2C6-0DE1-43B0-AA82-D892EEF9A21D}">
      <dgm:prSet custT="1"/>
      <dgm:spPr/>
      <dgm:t>
        <a:bodyPr/>
        <a:lstStyle/>
        <a:p>
          <a:endParaRPr lang="ru-RU" sz="2400"/>
        </a:p>
      </dgm:t>
    </dgm:pt>
    <dgm:pt modelId="{07ECA873-B774-4DC0-B96A-61BAF85AF209}">
      <dgm:prSet phldrT="[Текст]" custT="1"/>
      <dgm:spPr/>
      <dgm:t>
        <a:bodyPr/>
        <a:lstStyle/>
        <a:p>
          <a:r>
            <a:rPr lang="ru-RU" sz="2400" dirty="0" smtClean="0"/>
            <a:t>показать, как делать работу (дать образец)</a:t>
          </a:r>
          <a:endParaRPr lang="ru-RU" sz="2400" dirty="0"/>
        </a:p>
      </dgm:t>
    </dgm:pt>
    <dgm:pt modelId="{EAFE2881-AA1B-4D75-85DE-BB93E267C50F}" type="parTrans" cxnId="{D05C1DE7-B32C-4791-8E6C-CB3EEE355EE0}">
      <dgm:prSet/>
      <dgm:spPr/>
      <dgm:t>
        <a:bodyPr/>
        <a:lstStyle/>
        <a:p>
          <a:endParaRPr lang="ru-RU" sz="2400"/>
        </a:p>
      </dgm:t>
    </dgm:pt>
    <dgm:pt modelId="{1433E517-2578-41C3-98EF-FA05B63073DF}" type="sibTrans" cxnId="{D05C1DE7-B32C-4791-8E6C-CB3EEE355EE0}">
      <dgm:prSet custT="1"/>
      <dgm:spPr/>
      <dgm:t>
        <a:bodyPr/>
        <a:lstStyle/>
        <a:p>
          <a:endParaRPr lang="ru-RU" sz="2400"/>
        </a:p>
      </dgm:t>
    </dgm:pt>
    <dgm:pt modelId="{5C250F7C-1292-4809-88E9-07E1880D5612}">
      <dgm:prSet phldrT="[Текст]" custT="1"/>
      <dgm:spPr/>
      <dgm:t>
        <a:bodyPr/>
        <a:lstStyle/>
        <a:p>
          <a:r>
            <a:rPr lang="ru-RU" sz="2400" dirty="0" smtClean="0"/>
            <a:t>передать сотруднику работу целиком, оставив за собой только контроль</a:t>
          </a:r>
          <a:endParaRPr lang="ru-RU" sz="2400" dirty="0"/>
        </a:p>
      </dgm:t>
    </dgm:pt>
    <dgm:pt modelId="{195333B2-00DB-4535-A7C5-A17CDEC4CA6C}" type="parTrans" cxnId="{FB4F7A13-BCB3-480C-8E5E-7CBAC0A358BB}">
      <dgm:prSet/>
      <dgm:spPr/>
      <dgm:t>
        <a:bodyPr/>
        <a:lstStyle/>
        <a:p>
          <a:endParaRPr lang="ru-RU" sz="2400"/>
        </a:p>
      </dgm:t>
    </dgm:pt>
    <dgm:pt modelId="{592F84C7-AFAF-4BAE-BA45-E1BF74DCE4C9}" type="sibTrans" cxnId="{FB4F7A13-BCB3-480C-8E5E-7CBAC0A358BB}">
      <dgm:prSet/>
      <dgm:spPr/>
      <dgm:t>
        <a:bodyPr/>
        <a:lstStyle/>
        <a:p>
          <a:endParaRPr lang="ru-RU" sz="2400"/>
        </a:p>
      </dgm:t>
    </dgm:pt>
    <dgm:pt modelId="{8CE836B7-9C49-4E00-99EE-D61EE4E731C8}">
      <dgm:prSet phldrT="[Текст]" custT="1"/>
      <dgm:spPr/>
      <dgm:t>
        <a:bodyPr/>
        <a:lstStyle/>
        <a:p>
          <a:r>
            <a:rPr lang="ru-RU" sz="2400" dirty="0" smtClean="0"/>
            <a:t>доверить сотруднику выполнение работы под наблюдением и корректировать его</a:t>
          </a:r>
          <a:endParaRPr lang="ru-RU" sz="2400" dirty="0"/>
        </a:p>
      </dgm:t>
    </dgm:pt>
    <dgm:pt modelId="{4E3A3C25-AC95-4485-8F48-8B97D9D1FD54}" type="parTrans" cxnId="{8549A5E0-D5E7-440A-AC0D-9B6BB6389E55}">
      <dgm:prSet/>
      <dgm:spPr/>
      <dgm:t>
        <a:bodyPr/>
        <a:lstStyle/>
        <a:p>
          <a:endParaRPr lang="ru-RU" sz="2400"/>
        </a:p>
      </dgm:t>
    </dgm:pt>
    <dgm:pt modelId="{94135A62-FA03-40B5-B946-9E8999AC04DD}" type="sibTrans" cxnId="{8549A5E0-D5E7-440A-AC0D-9B6BB6389E55}">
      <dgm:prSet custT="1"/>
      <dgm:spPr/>
      <dgm:t>
        <a:bodyPr/>
        <a:lstStyle/>
        <a:p>
          <a:endParaRPr lang="ru-RU" sz="2400"/>
        </a:p>
      </dgm:t>
    </dgm:pt>
    <dgm:pt modelId="{09AD5A76-759E-4DCC-B604-147A0DD0EE3D}" type="pres">
      <dgm:prSet presAssocID="{62F1E236-E170-444F-980D-E5D782F28009}" presName="Name0" presStyleCnt="0">
        <dgm:presLayoutVars>
          <dgm:dir/>
          <dgm:resizeHandles val="exact"/>
        </dgm:presLayoutVars>
      </dgm:prSet>
      <dgm:spPr/>
    </dgm:pt>
    <dgm:pt modelId="{45FB98C2-1498-4697-914F-7DF82B43422C}" type="pres">
      <dgm:prSet presAssocID="{98D5C592-05B8-41C7-ABCF-82E7AF7A60D0}" presName="node" presStyleLbl="node1" presStyleIdx="0" presStyleCnt="5" custScaleY="122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FD4AD1-3D57-45DD-BE4F-9881D246C5AF}" type="pres">
      <dgm:prSet presAssocID="{13A97CDF-BD41-40A1-8A13-067879F3E7AA}" presName="sibTrans" presStyleLbl="sibTrans2D1" presStyleIdx="0" presStyleCnt="4"/>
      <dgm:spPr/>
    </dgm:pt>
    <dgm:pt modelId="{7842BEA2-6987-4358-9DB1-44127DC43912}" type="pres">
      <dgm:prSet presAssocID="{13A97CDF-BD41-40A1-8A13-067879F3E7AA}" presName="connectorText" presStyleLbl="sibTrans2D1" presStyleIdx="0" presStyleCnt="4"/>
      <dgm:spPr/>
    </dgm:pt>
    <dgm:pt modelId="{8A96BBA0-4FF4-4D14-8DD3-DC39DB3B86BF}" type="pres">
      <dgm:prSet presAssocID="{4999C437-5EA8-4323-81A1-93B1C2163608}" presName="node" presStyleLbl="node1" presStyleIdx="1" presStyleCnt="5" custScaleY="122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1AFE6D-C039-4322-9399-B87DC22AE190}" type="pres">
      <dgm:prSet presAssocID="{3796E84D-BAA4-4E12-9E94-82A6E106246E}" presName="sibTrans" presStyleLbl="sibTrans2D1" presStyleIdx="1" presStyleCnt="4"/>
      <dgm:spPr/>
    </dgm:pt>
    <dgm:pt modelId="{B84C96D5-29A3-4A6E-A101-44C64689EE21}" type="pres">
      <dgm:prSet presAssocID="{3796E84D-BAA4-4E12-9E94-82A6E106246E}" presName="connectorText" presStyleLbl="sibTrans2D1" presStyleIdx="1" presStyleCnt="4"/>
      <dgm:spPr/>
    </dgm:pt>
    <dgm:pt modelId="{15E9D29A-027D-4CD1-B4EB-340F5DC90376}" type="pres">
      <dgm:prSet presAssocID="{07ECA873-B774-4DC0-B96A-61BAF85AF209}" presName="node" presStyleLbl="node1" presStyleIdx="2" presStyleCnt="5" custScaleY="122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E1B45-6789-4F99-9444-6A8ED53B0B47}" type="pres">
      <dgm:prSet presAssocID="{1433E517-2578-41C3-98EF-FA05B63073DF}" presName="sibTrans" presStyleLbl="sibTrans2D1" presStyleIdx="2" presStyleCnt="4"/>
      <dgm:spPr/>
    </dgm:pt>
    <dgm:pt modelId="{F713B418-8522-4633-940F-DF86112BAB45}" type="pres">
      <dgm:prSet presAssocID="{1433E517-2578-41C3-98EF-FA05B63073DF}" presName="connectorText" presStyleLbl="sibTrans2D1" presStyleIdx="2" presStyleCnt="4"/>
      <dgm:spPr/>
    </dgm:pt>
    <dgm:pt modelId="{080E3EB2-1F38-40CA-81D5-29DDF19BD277}" type="pres">
      <dgm:prSet presAssocID="{8CE836B7-9C49-4E00-99EE-D61EE4E731C8}" presName="node" presStyleLbl="node1" presStyleIdx="3" presStyleCnt="5" custScaleY="122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C910F8-120D-4770-919E-F53786563786}" type="pres">
      <dgm:prSet presAssocID="{94135A62-FA03-40B5-B946-9E8999AC04DD}" presName="sibTrans" presStyleLbl="sibTrans2D1" presStyleIdx="3" presStyleCnt="4"/>
      <dgm:spPr/>
    </dgm:pt>
    <dgm:pt modelId="{78D1F98D-1923-4C7E-86CC-DFEB52F5D9D8}" type="pres">
      <dgm:prSet presAssocID="{94135A62-FA03-40B5-B946-9E8999AC04DD}" presName="connectorText" presStyleLbl="sibTrans2D1" presStyleIdx="3" presStyleCnt="4"/>
      <dgm:spPr/>
    </dgm:pt>
    <dgm:pt modelId="{1D4D2A06-FDF9-4D24-95C5-B49D95A17536}" type="pres">
      <dgm:prSet presAssocID="{5C250F7C-1292-4809-88E9-07E1880D5612}" presName="node" presStyleLbl="node1" presStyleIdx="4" presStyleCnt="5" custScaleY="122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3B88B3-786B-4D26-9A5A-A23D7FED76FA}" type="presOf" srcId="{1433E517-2578-41C3-98EF-FA05B63073DF}" destId="{4AAE1B45-6789-4F99-9444-6A8ED53B0B47}" srcOrd="0" destOrd="0" presId="urn:microsoft.com/office/officeart/2005/8/layout/process1"/>
    <dgm:cxn modelId="{7140CD75-1180-42B8-8B01-4415CB149989}" type="presOf" srcId="{94135A62-FA03-40B5-B946-9E8999AC04DD}" destId="{65C910F8-120D-4770-919E-F53786563786}" srcOrd="0" destOrd="0" presId="urn:microsoft.com/office/officeart/2005/8/layout/process1"/>
    <dgm:cxn modelId="{E42BC2C6-0DE1-43B0-AA82-D892EEF9A21D}" srcId="{62F1E236-E170-444F-980D-E5D782F28009}" destId="{4999C437-5EA8-4323-81A1-93B1C2163608}" srcOrd="1" destOrd="0" parTransId="{B89B0DE5-A1C1-4D51-AF96-A539FE44EFDE}" sibTransId="{3796E84D-BAA4-4E12-9E94-82A6E106246E}"/>
    <dgm:cxn modelId="{CC481E2B-C02D-48FB-AF62-788A0BBC0F70}" srcId="{62F1E236-E170-444F-980D-E5D782F28009}" destId="{98D5C592-05B8-41C7-ABCF-82E7AF7A60D0}" srcOrd="0" destOrd="0" parTransId="{48B79C63-75D2-484B-91CE-F7FFEE4573E4}" sibTransId="{13A97CDF-BD41-40A1-8A13-067879F3E7AA}"/>
    <dgm:cxn modelId="{5D0A3CF0-DA8B-48E9-A62E-711D5D605CE2}" type="presOf" srcId="{4999C437-5EA8-4323-81A1-93B1C2163608}" destId="{8A96BBA0-4FF4-4D14-8DD3-DC39DB3B86BF}" srcOrd="0" destOrd="0" presId="urn:microsoft.com/office/officeart/2005/8/layout/process1"/>
    <dgm:cxn modelId="{FB4F7A13-BCB3-480C-8E5E-7CBAC0A358BB}" srcId="{62F1E236-E170-444F-980D-E5D782F28009}" destId="{5C250F7C-1292-4809-88E9-07E1880D5612}" srcOrd="4" destOrd="0" parTransId="{195333B2-00DB-4535-A7C5-A17CDEC4CA6C}" sibTransId="{592F84C7-AFAF-4BAE-BA45-E1BF74DCE4C9}"/>
    <dgm:cxn modelId="{0866C065-1E3C-4209-B9FB-FBD0AC956965}" type="presOf" srcId="{07ECA873-B774-4DC0-B96A-61BAF85AF209}" destId="{15E9D29A-027D-4CD1-B4EB-340F5DC90376}" srcOrd="0" destOrd="0" presId="urn:microsoft.com/office/officeart/2005/8/layout/process1"/>
    <dgm:cxn modelId="{781E64C9-AC7E-49DF-B3D2-0221C99B768C}" type="presOf" srcId="{3796E84D-BAA4-4E12-9E94-82A6E106246E}" destId="{E21AFE6D-C039-4322-9399-B87DC22AE190}" srcOrd="0" destOrd="0" presId="urn:microsoft.com/office/officeart/2005/8/layout/process1"/>
    <dgm:cxn modelId="{1F075C26-6A77-410C-8D13-10FB3B35CED6}" type="presOf" srcId="{5C250F7C-1292-4809-88E9-07E1880D5612}" destId="{1D4D2A06-FDF9-4D24-95C5-B49D95A17536}" srcOrd="0" destOrd="0" presId="urn:microsoft.com/office/officeart/2005/8/layout/process1"/>
    <dgm:cxn modelId="{8549A5E0-D5E7-440A-AC0D-9B6BB6389E55}" srcId="{62F1E236-E170-444F-980D-E5D782F28009}" destId="{8CE836B7-9C49-4E00-99EE-D61EE4E731C8}" srcOrd="3" destOrd="0" parTransId="{4E3A3C25-AC95-4485-8F48-8B97D9D1FD54}" sibTransId="{94135A62-FA03-40B5-B946-9E8999AC04DD}"/>
    <dgm:cxn modelId="{7D69B848-EB71-4E81-9EB1-365FB00FF73F}" type="presOf" srcId="{94135A62-FA03-40B5-B946-9E8999AC04DD}" destId="{78D1F98D-1923-4C7E-86CC-DFEB52F5D9D8}" srcOrd="1" destOrd="0" presId="urn:microsoft.com/office/officeart/2005/8/layout/process1"/>
    <dgm:cxn modelId="{F53DCE33-98A7-4189-8A11-368984EFAED6}" type="presOf" srcId="{98D5C592-05B8-41C7-ABCF-82E7AF7A60D0}" destId="{45FB98C2-1498-4697-914F-7DF82B43422C}" srcOrd="0" destOrd="0" presId="urn:microsoft.com/office/officeart/2005/8/layout/process1"/>
    <dgm:cxn modelId="{6C836669-CE0B-4D69-870E-B84B6DB23FB9}" type="presOf" srcId="{3796E84D-BAA4-4E12-9E94-82A6E106246E}" destId="{B84C96D5-29A3-4A6E-A101-44C64689EE21}" srcOrd="1" destOrd="0" presId="urn:microsoft.com/office/officeart/2005/8/layout/process1"/>
    <dgm:cxn modelId="{C7A7E0F7-4ED1-422A-AF7F-D26024A64B5E}" type="presOf" srcId="{13A97CDF-BD41-40A1-8A13-067879F3E7AA}" destId="{7842BEA2-6987-4358-9DB1-44127DC43912}" srcOrd="1" destOrd="0" presId="urn:microsoft.com/office/officeart/2005/8/layout/process1"/>
    <dgm:cxn modelId="{D05C1DE7-B32C-4791-8E6C-CB3EEE355EE0}" srcId="{62F1E236-E170-444F-980D-E5D782F28009}" destId="{07ECA873-B774-4DC0-B96A-61BAF85AF209}" srcOrd="2" destOrd="0" parTransId="{EAFE2881-AA1B-4D75-85DE-BB93E267C50F}" sibTransId="{1433E517-2578-41C3-98EF-FA05B63073DF}"/>
    <dgm:cxn modelId="{EC4ED310-EA62-495D-B475-0BEDAEA6E92B}" type="presOf" srcId="{62F1E236-E170-444F-980D-E5D782F28009}" destId="{09AD5A76-759E-4DCC-B604-147A0DD0EE3D}" srcOrd="0" destOrd="0" presId="urn:microsoft.com/office/officeart/2005/8/layout/process1"/>
    <dgm:cxn modelId="{9A96A995-3FEB-4724-BAA0-61672D3D4587}" type="presOf" srcId="{8CE836B7-9C49-4E00-99EE-D61EE4E731C8}" destId="{080E3EB2-1F38-40CA-81D5-29DDF19BD277}" srcOrd="0" destOrd="0" presId="urn:microsoft.com/office/officeart/2005/8/layout/process1"/>
    <dgm:cxn modelId="{1474E5EC-CBCF-4579-9594-9E5B90B9870D}" type="presOf" srcId="{1433E517-2578-41C3-98EF-FA05B63073DF}" destId="{F713B418-8522-4633-940F-DF86112BAB45}" srcOrd="1" destOrd="0" presId="urn:microsoft.com/office/officeart/2005/8/layout/process1"/>
    <dgm:cxn modelId="{37E096E6-72A7-41E1-9041-BB3E69C9DEA5}" type="presOf" srcId="{13A97CDF-BD41-40A1-8A13-067879F3E7AA}" destId="{5BFD4AD1-3D57-45DD-BE4F-9881D246C5AF}" srcOrd="0" destOrd="0" presId="urn:microsoft.com/office/officeart/2005/8/layout/process1"/>
    <dgm:cxn modelId="{A7B9895D-A013-4479-A6CD-8A451B772E58}" type="presParOf" srcId="{09AD5A76-759E-4DCC-B604-147A0DD0EE3D}" destId="{45FB98C2-1498-4697-914F-7DF82B43422C}" srcOrd="0" destOrd="0" presId="urn:microsoft.com/office/officeart/2005/8/layout/process1"/>
    <dgm:cxn modelId="{667542DD-E53D-41AA-9EC2-B5F903A3D7B4}" type="presParOf" srcId="{09AD5A76-759E-4DCC-B604-147A0DD0EE3D}" destId="{5BFD4AD1-3D57-45DD-BE4F-9881D246C5AF}" srcOrd="1" destOrd="0" presId="urn:microsoft.com/office/officeart/2005/8/layout/process1"/>
    <dgm:cxn modelId="{626CA4AE-CFBC-4190-9BF2-1032FA977057}" type="presParOf" srcId="{5BFD4AD1-3D57-45DD-BE4F-9881D246C5AF}" destId="{7842BEA2-6987-4358-9DB1-44127DC43912}" srcOrd="0" destOrd="0" presId="urn:microsoft.com/office/officeart/2005/8/layout/process1"/>
    <dgm:cxn modelId="{3819DEF3-6909-4043-95B4-98D69577331D}" type="presParOf" srcId="{09AD5A76-759E-4DCC-B604-147A0DD0EE3D}" destId="{8A96BBA0-4FF4-4D14-8DD3-DC39DB3B86BF}" srcOrd="2" destOrd="0" presId="urn:microsoft.com/office/officeart/2005/8/layout/process1"/>
    <dgm:cxn modelId="{7B191064-C6F7-4A9A-B8A3-BBA0BADB740B}" type="presParOf" srcId="{09AD5A76-759E-4DCC-B604-147A0DD0EE3D}" destId="{E21AFE6D-C039-4322-9399-B87DC22AE190}" srcOrd="3" destOrd="0" presId="urn:microsoft.com/office/officeart/2005/8/layout/process1"/>
    <dgm:cxn modelId="{1D90A008-F01C-40E5-9731-551487BC15C9}" type="presParOf" srcId="{E21AFE6D-C039-4322-9399-B87DC22AE190}" destId="{B84C96D5-29A3-4A6E-A101-44C64689EE21}" srcOrd="0" destOrd="0" presId="urn:microsoft.com/office/officeart/2005/8/layout/process1"/>
    <dgm:cxn modelId="{BC0896C2-6A53-4690-84AF-799C7B8C9D57}" type="presParOf" srcId="{09AD5A76-759E-4DCC-B604-147A0DD0EE3D}" destId="{15E9D29A-027D-4CD1-B4EB-340F5DC90376}" srcOrd="4" destOrd="0" presId="urn:microsoft.com/office/officeart/2005/8/layout/process1"/>
    <dgm:cxn modelId="{5CBC6343-7674-48E8-98DE-8EA2F4AF0E48}" type="presParOf" srcId="{09AD5A76-759E-4DCC-B604-147A0DD0EE3D}" destId="{4AAE1B45-6789-4F99-9444-6A8ED53B0B47}" srcOrd="5" destOrd="0" presId="urn:microsoft.com/office/officeart/2005/8/layout/process1"/>
    <dgm:cxn modelId="{74F2711C-3BF9-478C-ACFE-F86A937D0858}" type="presParOf" srcId="{4AAE1B45-6789-4F99-9444-6A8ED53B0B47}" destId="{F713B418-8522-4633-940F-DF86112BAB45}" srcOrd="0" destOrd="0" presId="urn:microsoft.com/office/officeart/2005/8/layout/process1"/>
    <dgm:cxn modelId="{09060101-F1F2-4536-BBED-E7EF2E3C14E4}" type="presParOf" srcId="{09AD5A76-759E-4DCC-B604-147A0DD0EE3D}" destId="{080E3EB2-1F38-40CA-81D5-29DDF19BD277}" srcOrd="6" destOrd="0" presId="urn:microsoft.com/office/officeart/2005/8/layout/process1"/>
    <dgm:cxn modelId="{0AAAFFA7-4945-4408-B693-B75CCEF424F6}" type="presParOf" srcId="{09AD5A76-759E-4DCC-B604-147A0DD0EE3D}" destId="{65C910F8-120D-4770-919E-F53786563786}" srcOrd="7" destOrd="0" presId="urn:microsoft.com/office/officeart/2005/8/layout/process1"/>
    <dgm:cxn modelId="{1E770CB7-654B-4CDC-807B-3C7D89A4EEC3}" type="presParOf" srcId="{65C910F8-120D-4770-919E-F53786563786}" destId="{78D1F98D-1923-4C7E-86CC-DFEB52F5D9D8}" srcOrd="0" destOrd="0" presId="urn:microsoft.com/office/officeart/2005/8/layout/process1"/>
    <dgm:cxn modelId="{3535079F-87C2-4D46-8303-F0C7781B8868}" type="presParOf" srcId="{09AD5A76-759E-4DCC-B604-147A0DD0EE3D}" destId="{1D4D2A06-FDF9-4D24-95C5-B49D95A17536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40D5039-8129-48C1-8A29-509EE68541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1B10A4-2F29-4B99-B076-1782E50C266F}">
      <dgm:prSet phldrT="[Текст]" custT="1"/>
      <dgm:spPr/>
      <dgm:t>
        <a:bodyPr/>
        <a:lstStyle/>
        <a:p>
          <a:r>
            <a:rPr lang="ru-RU" sz="2600" dirty="0" smtClean="0"/>
            <a:t>кто из них самостоятельно принимает и реализует решения, информируя руководителя о результатах</a:t>
          </a:r>
          <a:endParaRPr lang="ru-RU" sz="2600" dirty="0"/>
        </a:p>
      </dgm:t>
    </dgm:pt>
    <dgm:pt modelId="{CBB66B18-60EC-4377-8ACD-C94FAE10FDB6}" type="parTrans" cxnId="{4C584CB5-C4DC-4353-9C97-77F5D2BAE29E}">
      <dgm:prSet/>
      <dgm:spPr/>
      <dgm:t>
        <a:bodyPr/>
        <a:lstStyle/>
        <a:p>
          <a:endParaRPr lang="ru-RU" sz="2600"/>
        </a:p>
      </dgm:t>
    </dgm:pt>
    <dgm:pt modelId="{C86FDBEE-80A3-4C76-B996-60B37895E579}" type="sibTrans" cxnId="{4C584CB5-C4DC-4353-9C97-77F5D2BAE29E}">
      <dgm:prSet/>
      <dgm:spPr/>
      <dgm:t>
        <a:bodyPr/>
        <a:lstStyle/>
        <a:p>
          <a:endParaRPr lang="ru-RU" sz="2600"/>
        </a:p>
      </dgm:t>
    </dgm:pt>
    <dgm:pt modelId="{10A93185-9527-4ADE-80F3-E4F4A8843CFA}">
      <dgm:prSet phldrT="[Текст]" custT="1"/>
      <dgm:spPr/>
      <dgm:t>
        <a:bodyPr/>
        <a:lstStyle/>
        <a:p>
          <a:r>
            <a:rPr lang="ru-RU" sz="2600" dirty="0" smtClean="0"/>
            <a:t>кто принимает решения, информируя руководителя о них перед тем, как приступить к их реализации</a:t>
          </a:r>
          <a:endParaRPr lang="ru-RU" sz="2600" dirty="0"/>
        </a:p>
      </dgm:t>
    </dgm:pt>
    <dgm:pt modelId="{745DD2CD-E4DD-4962-9780-594A8311177F}" type="parTrans" cxnId="{B113508B-903F-4AAA-AF20-4D1E5F65B3FB}">
      <dgm:prSet/>
      <dgm:spPr/>
      <dgm:t>
        <a:bodyPr/>
        <a:lstStyle/>
        <a:p>
          <a:endParaRPr lang="ru-RU" sz="2600"/>
        </a:p>
      </dgm:t>
    </dgm:pt>
    <dgm:pt modelId="{97341573-ABFD-414B-B046-DCF836B2D173}" type="sibTrans" cxnId="{B113508B-903F-4AAA-AF20-4D1E5F65B3FB}">
      <dgm:prSet/>
      <dgm:spPr/>
      <dgm:t>
        <a:bodyPr/>
        <a:lstStyle/>
        <a:p>
          <a:endParaRPr lang="ru-RU" sz="2600"/>
        </a:p>
      </dgm:t>
    </dgm:pt>
    <dgm:pt modelId="{E4A6D69B-8750-475C-B587-1333551F21FC}">
      <dgm:prSet phldrT="[Текст]" custT="1"/>
      <dgm:spPr/>
      <dgm:t>
        <a:bodyPr/>
        <a:lstStyle/>
        <a:p>
          <a:r>
            <a:rPr lang="ru-RU" sz="2600" dirty="0" smtClean="0"/>
            <a:t>кто предлагает предварительные варианты решения, а руководитель делает окончательный выбор</a:t>
          </a:r>
          <a:endParaRPr lang="ru-RU" sz="2600" dirty="0"/>
        </a:p>
      </dgm:t>
    </dgm:pt>
    <dgm:pt modelId="{4377AF54-04C0-4A06-9A9F-8FDBD63A9920}" type="parTrans" cxnId="{FC48D417-1F24-4F0C-A4F9-8A8923D2F0F1}">
      <dgm:prSet/>
      <dgm:spPr/>
      <dgm:t>
        <a:bodyPr/>
        <a:lstStyle/>
        <a:p>
          <a:endParaRPr lang="ru-RU" sz="2600"/>
        </a:p>
      </dgm:t>
    </dgm:pt>
    <dgm:pt modelId="{7D774FB3-0EEA-4A54-B5A9-ADC2B13CA7EC}" type="sibTrans" cxnId="{FC48D417-1F24-4F0C-A4F9-8A8923D2F0F1}">
      <dgm:prSet/>
      <dgm:spPr/>
      <dgm:t>
        <a:bodyPr/>
        <a:lstStyle/>
        <a:p>
          <a:endParaRPr lang="ru-RU" sz="2600"/>
        </a:p>
      </dgm:t>
    </dgm:pt>
    <dgm:pt modelId="{C79DF94F-B467-4CA6-9138-565A33EF3753}">
      <dgm:prSet phldrT="[Текст]" custT="1"/>
      <dgm:spPr/>
      <dgm:t>
        <a:bodyPr/>
        <a:lstStyle/>
        <a:p>
          <a:r>
            <a:rPr lang="ru-RU" sz="2600" dirty="0" smtClean="0"/>
            <a:t>кто выполняет поручение после детального инструктирования руководителя, что и как делать</a:t>
          </a:r>
          <a:endParaRPr lang="ru-RU" sz="2600" dirty="0"/>
        </a:p>
      </dgm:t>
    </dgm:pt>
    <dgm:pt modelId="{05CDB45F-7636-497D-8CCC-8BA5573FB5AA}" type="parTrans" cxnId="{459B6FF5-DA65-4430-AD92-B79A03BEDD5E}">
      <dgm:prSet/>
      <dgm:spPr/>
      <dgm:t>
        <a:bodyPr/>
        <a:lstStyle/>
        <a:p>
          <a:endParaRPr lang="ru-RU" sz="2600"/>
        </a:p>
      </dgm:t>
    </dgm:pt>
    <dgm:pt modelId="{7404700A-B8F8-4717-9440-DBD66AA48D4F}" type="sibTrans" cxnId="{459B6FF5-DA65-4430-AD92-B79A03BEDD5E}">
      <dgm:prSet/>
      <dgm:spPr/>
      <dgm:t>
        <a:bodyPr/>
        <a:lstStyle/>
        <a:p>
          <a:endParaRPr lang="ru-RU" sz="2600"/>
        </a:p>
      </dgm:t>
    </dgm:pt>
    <dgm:pt modelId="{8D40261C-ED6E-4FAB-8F7B-3AFEB854CE45}" type="pres">
      <dgm:prSet presAssocID="{240D5039-8129-48C1-8A29-509EE6854169}" presName="linear" presStyleCnt="0">
        <dgm:presLayoutVars>
          <dgm:animLvl val="lvl"/>
          <dgm:resizeHandles val="exact"/>
        </dgm:presLayoutVars>
      </dgm:prSet>
      <dgm:spPr/>
    </dgm:pt>
    <dgm:pt modelId="{A869D773-BD81-466F-A4DC-1B9090071F37}" type="pres">
      <dgm:prSet presAssocID="{251B10A4-2F29-4B99-B076-1782E50C266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D128C-75ED-481F-9EED-1AD047D6FC4E}" type="pres">
      <dgm:prSet presAssocID="{251B10A4-2F29-4B99-B076-1782E50C266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AFD870-31C1-42DF-A284-581747F8AAC8}" type="pres">
      <dgm:prSet presAssocID="{E4A6D69B-8750-475C-B587-1333551F21F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F1B2C-96B3-4A13-9562-F332F518889E}" type="pres">
      <dgm:prSet presAssocID="{E4A6D69B-8750-475C-B587-1333551F21F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D348A9-6DA9-413B-9578-BFF399A0C46A}" type="presOf" srcId="{E4A6D69B-8750-475C-B587-1333551F21FC}" destId="{21AFD870-31C1-42DF-A284-581747F8AAC8}" srcOrd="0" destOrd="0" presId="urn:microsoft.com/office/officeart/2005/8/layout/vList2"/>
    <dgm:cxn modelId="{FC48D417-1F24-4F0C-A4F9-8A8923D2F0F1}" srcId="{240D5039-8129-48C1-8A29-509EE6854169}" destId="{E4A6D69B-8750-475C-B587-1333551F21FC}" srcOrd="1" destOrd="0" parTransId="{4377AF54-04C0-4A06-9A9F-8FDBD63A9920}" sibTransId="{7D774FB3-0EEA-4A54-B5A9-ADC2B13CA7EC}"/>
    <dgm:cxn modelId="{586D5E6B-6EC4-4A45-9136-36D9226ABA0B}" type="presOf" srcId="{C79DF94F-B467-4CA6-9138-565A33EF3753}" destId="{591F1B2C-96B3-4A13-9562-F332F518889E}" srcOrd="0" destOrd="0" presId="urn:microsoft.com/office/officeart/2005/8/layout/vList2"/>
    <dgm:cxn modelId="{CF90D6EF-E189-48FB-BD32-15DB8A5E0E36}" type="presOf" srcId="{251B10A4-2F29-4B99-B076-1782E50C266F}" destId="{A869D773-BD81-466F-A4DC-1B9090071F37}" srcOrd="0" destOrd="0" presId="urn:microsoft.com/office/officeart/2005/8/layout/vList2"/>
    <dgm:cxn modelId="{4C584CB5-C4DC-4353-9C97-77F5D2BAE29E}" srcId="{240D5039-8129-48C1-8A29-509EE6854169}" destId="{251B10A4-2F29-4B99-B076-1782E50C266F}" srcOrd="0" destOrd="0" parTransId="{CBB66B18-60EC-4377-8ACD-C94FAE10FDB6}" sibTransId="{C86FDBEE-80A3-4C76-B996-60B37895E579}"/>
    <dgm:cxn modelId="{B113508B-903F-4AAA-AF20-4D1E5F65B3FB}" srcId="{251B10A4-2F29-4B99-B076-1782E50C266F}" destId="{10A93185-9527-4ADE-80F3-E4F4A8843CFA}" srcOrd="0" destOrd="0" parTransId="{745DD2CD-E4DD-4962-9780-594A8311177F}" sibTransId="{97341573-ABFD-414B-B046-DCF836B2D173}"/>
    <dgm:cxn modelId="{E18CFD98-0BE7-41E3-ACB3-476F58532EF8}" type="presOf" srcId="{240D5039-8129-48C1-8A29-509EE6854169}" destId="{8D40261C-ED6E-4FAB-8F7B-3AFEB854CE45}" srcOrd="0" destOrd="0" presId="urn:microsoft.com/office/officeart/2005/8/layout/vList2"/>
    <dgm:cxn modelId="{459B6FF5-DA65-4430-AD92-B79A03BEDD5E}" srcId="{E4A6D69B-8750-475C-B587-1333551F21FC}" destId="{C79DF94F-B467-4CA6-9138-565A33EF3753}" srcOrd="0" destOrd="0" parTransId="{05CDB45F-7636-497D-8CCC-8BA5573FB5AA}" sibTransId="{7404700A-B8F8-4717-9440-DBD66AA48D4F}"/>
    <dgm:cxn modelId="{92650882-BEEF-43AE-8E11-ED138FCCB8D4}" type="presOf" srcId="{10A93185-9527-4ADE-80F3-E4F4A8843CFA}" destId="{688D128C-75ED-481F-9EED-1AD047D6FC4E}" srcOrd="0" destOrd="0" presId="urn:microsoft.com/office/officeart/2005/8/layout/vList2"/>
    <dgm:cxn modelId="{150498A4-2A43-4F3A-9768-C23D9DDF9A17}" type="presParOf" srcId="{8D40261C-ED6E-4FAB-8F7B-3AFEB854CE45}" destId="{A869D773-BD81-466F-A4DC-1B9090071F37}" srcOrd="0" destOrd="0" presId="urn:microsoft.com/office/officeart/2005/8/layout/vList2"/>
    <dgm:cxn modelId="{C6769DA0-56C2-444F-9EF7-F2F419E34E6D}" type="presParOf" srcId="{8D40261C-ED6E-4FAB-8F7B-3AFEB854CE45}" destId="{688D128C-75ED-481F-9EED-1AD047D6FC4E}" srcOrd="1" destOrd="0" presId="urn:microsoft.com/office/officeart/2005/8/layout/vList2"/>
    <dgm:cxn modelId="{A13E5D60-CCAB-4976-B926-2407A6EDDCDE}" type="presParOf" srcId="{8D40261C-ED6E-4FAB-8F7B-3AFEB854CE45}" destId="{21AFD870-31C1-42DF-A284-581747F8AAC8}" srcOrd="2" destOrd="0" presId="urn:microsoft.com/office/officeart/2005/8/layout/vList2"/>
    <dgm:cxn modelId="{D59CD771-1B68-408D-A3CB-AB2ADFE4E284}" type="presParOf" srcId="{8D40261C-ED6E-4FAB-8F7B-3AFEB854CE45}" destId="{591F1B2C-96B3-4A13-9562-F332F518889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A7F2D85-E0DC-4A91-AA06-8ED54F7238AC}" type="doc">
      <dgm:prSet loTypeId="urn:microsoft.com/office/officeart/2005/8/layout/pyramid4" loCatId="pyramid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6204DE63-D67B-4C16-84C2-A099970AABCF}">
      <dgm:prSet phldrT="[Текст]" custT="1"/>
      <dgm:spPr/>
      <dgm:t>
        <a:bodyPr/>
        <a:lstStyle/>
        <a:p>
          <a:r>
            <a:rPr lang="ru-RU" sz="2400" b="1" dirty="0" smtClean="0"/>
            <a:t>сохранить за собой</a:t>
          </a:r>
          <a:endParaRPr lang="ru-RU" sz="2400" b="1" dirty="0"/>
        </a:p>
      </dgm:t>
    </dgm:pt>
    <dgm:pt modelId="{5D98593B-1053-4473-9D93-267FF8C8D63E}" type="parTrans" cxnId="{AAB71D56-B023-42D2-852B-21C7F0896DF7}">
      <dgm:prSet/>
      <dgm:spPr/>
      <dgm:t>
        <a:bodyPr/>
        <a:lstStyle/>
        <a:p>
          <a:endParaRPr lang="ru-RU" sz="2800" b="1"/>
        </a:p>
      </dgm:t>
    </dgm:pt>
    <dgm:pt modelId="{1CC50F19-1817-47ED-B3AA-F4CAD85288E8}" type="sibTrans" cxnId="{AAB71D56-B023-42D2-852B-21C7F0896DF7}">
      <dgm:prSet/>
      <dgm:spPr/>
      <dgm:t>
        <a:bodyPr/>
        <a:lstStyle/>
        <a:p>
          <a:endParaRPr lang="ru-RU" sz="2800" b="1"/>
        </a:p>
      </dgm:t>
    </dgm:pt>
    <dgm:pt modelId="{23D62C68-65DE-462B-83F2-BC9362E18879}">
      <dgm:prSet phldrT="[Текст]" custT="1"/>
      <dgm:spPr/>
      <dgm:t>
        <a:bodyPr/>
        <a:lstStyle/>
        <a:p>
          <a:r>
            <a:rPr lang="ru-RU" sz="2400" b="1" dirty="0" smtClean="0"/>
            <a:t>разделить </a:t>
          </a:r>
          <a:r>
            <a:rPr lang="ru-RU" sz="2400" b="1" dirty="0" err="1" smtClean="0"/>
            <a:t>ответст-венность</a:t>
          </a:r>
          <a:endParaRPr lang="ru-RU" sz="2400" b="1" dirty="0"/>
        </a:p>
      </dgm:t>
    </dgm:pt>
    <dgm:pt modelId="{96BE6844-A4CF-47FB-A085-2A5467051673}" type="parTrans" cxnId="{F1D90F82-E5C9-43CD-8653-0C6130F35432}">
      <dgm:prSet/>
      <dgm:spPr/>
      <dgm:t>
        <a:bodyPr/>
        <a:lstStyle/>
        <a:p>
          <a:endParaRPr lang="ru-RU" sz="2800" b="1"/>
        </a:p>
      </dgm:t>
    </dgm:pt>
    <dgm:pt modelId="{EBBC198F-C8FB-4CA9-9B74-22E52D975DAB}" type="sibTrans" cxnId="{F1D90F82-E5C9-43CD-8653-0C6130F35432}">
      <dgm:prSet/>
      <dgm:spPr/>
      <dgm:t>
        <a:bodyPr/>
        <a:lstStyle/>
        <a:p>
          <a:endParaRPr lang="ru-RU" sz="2800" b="1"/>
        </a:p>
      </dgm:t>
    </dgm:pt>
    <dgm:pt modelId="{51A80978-D4AD-46E7-AE34-4101FECCEC07}">
      <dgm:prSet phldrT="[Текст]" phldr="1" custT="1"/>
      <dgm:spPr/>
      <dgm:t>
        <a:bodyPr/>
        <a:lstStyle/>
        <a:p>
          <a:endParaRPr lang="ru-RU" sz="2400" b="1"/>
        </a:p>
      </dgm:t>
    </dgm:pt>
    <dgm:pt modelId="{9E454447-F183-4366-A333-98C6981F9DEB}" type="parTrans" cxnId="{22ECCE8F-C375-478F-AB37-2E6AB307EFE4}">
      <dgm:prSet/>
      <dgm:spPr/>
      <dgm:t>
        <a:bodyPr/>
        <a:lstStyle/>
        <a:p>
          <a:endParaRPr lang="ru-RU" sz="2800" b="1"/>
        </a:p>
      </dgm:t>
    </dgm:pt>
    <dgm:pt modelId="{43453DA6-851C-4D09-AF8C-206F3F237B5E}" type="sibTrans" cxnId="{22ECCE8F-C375-478F-AB37-2E6AB307EFE4}">
      <dgm:prSet/>
      <dgm:spPr/>
      <dgm:t>
        <a:bodyPr/>
        <a:lstStyle/>
        <a:p>
          <a:endParaRPr lang="ru-RU" sz="2800" b="1"/>
        </a:p>
      </dgm:t>
    </dgm:pt>
    <dgm:pt modelId="{2E96C3DE-7D5F-4582-BCEF-46047FF663B2}">
      <dgm:prSet phldrT="[Текст]" custT="1"/>
      <dgm:spPr/>
      <dgm:t>
        <a:bodyPr/>
        <a:lstStyle/>
        <a:p>
          <a:r>
            <a:rPr lang="ru-RU" sz="2400" b="1" dirty="0" err="1" smtClean="0"/>
            <a:t>делегиро-вать</a:t>
          </a:r>
          <a:r>
            <a:rPr lang="ru-RU" sz="2400" b="1" dirty="0" smtClean="0"/>
            <a:t> подчинен-</a:t>
          </a:r>
          <a:r>
            <a:rPr lang="ru-RU" sz="2400" b="1" dirty="0" err="1" smtClean="0"/>
            <a:t>ным</a:t>
          </a:r>
          <a:endParaRPr lang="ru-RU" sz="2400" b="1" dirty="0"/>
        </a:p>
      </dgm:t>
    </dgm:pt>
    <dgm:pt modelId="{C01B1EAC-2042-4938-9E48-5280700859D4}" type="parTrans" cxnId="{972BBFB6-2BD2-4869-B982-9E80B601C7D6}">
      <dgm:prSet/>
      <dgm:spPr/>
      <dgm:t>
        <a:bodyPr/>
        <a:lstStyle/>
        <a:p>
          <a:endParaRPr lang="ru-RU" sz="2800" b="1"/>
        </a:p>
      </dgm:t>
    </dgm:pt>
    <dgm:pt modelId="{2FF36455-CA0F-4E2D-BA8F-64400AE946CA}" type="sibTrans" cxnId="{972BBFB6-2BD2-4869-B982-9E80B601C7D6}">
      <dgm:prSet/>
      <dgm:spPr/>
      <dgm:t>
        <a:bodyPr/>
        <a:lstStyle/>
        <a:p>
          <a:endParaRPr lang="ru-RU" sz="2800" b="1"/>
        </a:p>
      </dgm:t>
    </dgm:pt>
    <dgm:pt modelId="{2A5B470A-19C7-4F28-B298-FB9E41CD1882}" type="pres">
      <dgm:prSet presAssocID="{DA7F2D85-E0DC-4A91-AA06-8ED54F7238AC}" presName="compositeShape" presStyleCnt="0">
        <dgm:presLayoutVars>
          <dgm:chMax val="9"/>
          <dgm:dir/>
          <dgm:resizeHandles val="exact"/>
        </dgm:presLayoutVars>
      </dgm:prSet>
      <dgm:spPr/>
    </dgm:pt>
    <dgm:pt modelId="{4DFB4314-9784-4064-8D77-3E71E54120C5}" type="pres">
      <dgm:prSet presAssocID="{DA7F2D85-E0DC-4A91-AA06-8ED54F7238AC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BB4830-4BC3-4756-8205-ECDEE580523E}" type="pres">
      <dgm:prSet presAssocID="{DA7F2D85-E0DC-4A91-AA06-8ED54F7238AC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74158-4133-44EE-95CD-2A023AA5C3AA}" type="pres">
      <dgm:prSet presAssocID="{DA7F2D85-E0DC-4A91-AA06-8ED54F7238AC}" presName="triangle3" presStyleLbl="node1" presStyleIdx="2" presStyleCnt="4">
        <dgm:presLayoutVars>
          <dgm:bulletEnabled val="1"/>
        </dgm:presLayoutVars>
      </dgm:prSet>
      <dgm:spPr/>
    </dgm:pt>
    <dgm:pt modelId="{1A4DA891-899C-4EC6-A758-10D64C1A969F}" type="pres">
      <dgm:prSet presAssocID="{DA7F2D85-E0DC-4A91-AA06-8ED54F7238AC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BB24D2-C045-4F98-A91D-BBF7749800DD}" type="presOf" srcId="{6204DE63-D67B-4C16-84C2-A099970AABCF}" destId="{4DFB4314-9784-4064-8D77-3E71E54120C5}" srcOrd="0" destOrd="0" presId="urn:microsoft.com/office/officeart/2005/8/layout/pyramid4"/>
    <dgm:cxn modelId="{F1D90F82-E5C9-43CD-8653-0C6130F35432}" srcId="{DA7F2D85-E0DC-4A91-AA06-8ED54F7238AC}" destId="{23D62C68-65DE-462B-83F2-BC9362E18879}" srcOrd="1" destOrd="0" parTransId="{96BE6844-A4CF-47FB-A085-2A5467051673}" sibTransId="{EBBC198F-C8FB-4CA9-9B74-22E52D975DAB}"/>
    <dgm:cxn modelId="{22ECCE8F-C375-478F-AB37-2E6AB307EFE4}" srcId="{DA7F2D85-E0DC-4A91-AA06-8ED54F7238AC}" destId="{51A80978-D4AD-46E7-AE34-4101FECCEC07}" srcOrd="2" destOrd="0" parTransId="{9E454447-F183-4366-A333-98C6981F9DEB}" sibTransId="{43453DA6-851C-4D09-AF8C-206F3F237B5E}"/>
    <dgm:cxn modelId="{5301D2BA-40AD-4FC4-881F-6D04509E42BE}" type="presOf" srcId="{DA7F2D85-E0DC-4A91-AA06-8ED54F7238AC}" destId="{2A5B470A-19C7-4F28-B298-FB9E41CD1882}" srcOrd="0" destOrd="0" presId="urn:microsoft.com/office/officeart/2005/8/layout/pyramid4"/>
    <dgm:cxn modelId="{A6DA4C76-45A8-49D4-8035-21642985D363}" type="presOf" srcId="{51A80978-D4AD-46E7-AE34-4101FECCEC07}" destId="{F4A74158-4133-44EE-95CD-2A023AA5C3AA}" srcOrd="0" destOrd="0" presId="urn:microsoft.com/office/officeart/2005/8/layout/pyramid4"/>
    <dgm:cxn modelId="{972BBFB6-2BD2-4869-B982-9E80B601C7D6}" srcId="{DA7F2D85-E0DC-4A91-AA06-8ED54F7238AC}" destId="{2E96C3DE-7D5F-4582-BCEF-46047FF663B2}" srcOrd="3" destOrd="0" parTransId="{C01B1EAC-2042-4938-9E48-5280700859D4}" sibTransId="{2FF36455-CA0F-4E2D-BA8F-64400AE946CA}"/>
    <dgm:cxn modelId="{5420302F-B762-4BDE-A4B7-BA88D7F74937}" type="presOf" srcId="{23D62C68-65DE-462B-83F2-BC9362E18879}" destId="{14BB4830-4BC3-4756-8205-ECDEE580523E}" srcOrd="0" destOrd="0" presId="urn:microsoft.com/office/officeart/2005/8/layout/pyramid4"/>
    <dgm:cxn modelId="{BE9D0FB1-D15F-4547-8B7C-BF57BFF03BAE}" type="presOf" srcId="{2E96C3DE-7D5F-4582-BCEF-46047FF663B2}" destId="{1A4DA891-899C-4EC6-A758-10D64C1A969F}" srcOrd="0" destOrd="0" presId="urn:microsoft.com/office/officeart/2005/8/layout/pyramid4"/>
    <dgm:cxn modelId="{AAB71D56-B023-42D2-852B-21C7F0896DF7}" srcId="{DA7F2D85-E0DC-4A91-AA06-8ED54F7238AC}" destId="{6204DE63-D67B-4C16-84C2-A099970AABCF}" srcOrd="0" destOrd="0" parTransId="{5D98593B-1053-4473-9D93-267FF8C8D63E}" sibTransId="{1CC50F19-1817-47ED-B3AA-F4CAD85288E8}"/>
    <dgm:cxn modelId="{77E7B39D-A13B-40A5-A33F-225977B95D58}" type="presParOf" srcId="{2A5B470A-19C7-4F28-B298-FB9E41CD1882}" destId="{4DFB4314-9784-4064-8D77-3E71E54120C5}" srcOrd="0" destOrd="0" presId="urn:microsoft.com/office/officeart/2005/8/layout/pyramid4"/>
    <dgm:cxn modelId="{26A97155-6D1C-4B90-A659-52DA91D3333F}" type="presParOf" srcId="{2A5B470A-19C7-4F28-B298-FB9E41CD1882}" destId="{14BB4830-4BC3-4756-8205-ECDEE580523E}" srcOrd="1" destOrd="0" presId="urn:microsoft.com/office/officeart/2005/8/layout/pyramid4"/>
    <dgm:cxn modelId="{01D4AF57-9841-4EBB-AEF8-B73133D9787D}" type="presParOf" srcId="{2A5B470A-19C7-4F28-B298-FB9E41CD1882}" destId="{F4A74158-4133-44EE-95CD-2A023AA5C3AA}" srcOrd="2" destOrd="0" presId="urn:microsoft.com/office/officeart/2005/8/layout/pyramid4"/>
    <dgm:cxn modelId="{7CD41B64-129A-4CD4-80B7-419587A60CFD}" type="presParOf" srcId="{2A5B470A-19C7-4F28-B298-FB9E41CD1882}" destId="{1A4DA891-899C-4EC6-A758-10D64C1A969F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8FE7C3-9FA7-49E9-B976-D4091C32B17E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4D825B-C7A1-4E99-A87C-810341844C8D}">
      <dgm:prSet phldrT="[Текст]"/>
      <dgm:spPr/>
      <dgm:t>
        <a:bodyPr/>
        <a:lstStyle/>
        <a:p>
          <a:r>
            <a:rPr lang="ru-RU" dirty="0" smtClean="0"/>
            <a:t>выполнять без согласований и одобрений</a:t>
          </a:r>
          <a:endParaRPr lang="ru-RU" dirty="0"/>
        </a:p>
      </dgm:t>
    </dgm:pt>
    <dgm:pt modelId="{9432F8A4-2D7B-48A1-B0FC-44AB89A9E3C4}" type="parTrans" cxnId="{BDDE0CC4-B94A-4356-94E4-32A4B4F7E301}">
      <dgm:prSet/>
      <dgm:spPr/>
      <dgm:t>
        <a:bodyPr/>
        <a:lstStyle/>
        <a:p>
          <a:endParaRPr lang="ru-RU"/>
        </a:p>
      </dgm:t>
    </dgm:pt>
    <dgm:pt modelId="{C3208361-FF0B-42F6-9E80-80BB752877AF}" type="sibTrans" cxnId="{BDDE0CC4-B94A-4356-94E4-32A4B4F7E30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ru-RU"/>
        </a:p>
      </dgm:t>
    </dgm:pt>
    <dgm:pt modelId="{11D03FFD-17C3-4596-B1F2-A4F95D94EF9F}">
      <dgm:prSet phldrT="[Текст]"/>
      <dgm:spPr/>
      <dgm:t>
        <a:bodyPr/>
        <a:lstStyle/>
        <a:p>
          <a:r>
            <a:rPr lang="ru-RU" dirty="0" smtClean="0"/>
            <a:t>выполнять, периодически информируя руководителя </a:t>
          </a:r>
          <a:endParaRPr lang="ru-RU" dirty="0"/>
        </a:p>
      </dgm:t>
    </dgm:pt>
    <dgm:pt modelId="{08847217-BF6A-44B9-AAF2-671C04F1807F}" type="parTrans" cxnId="{93B62053-2536-4E36-B0A3-0B26CDD82B2A}">
      <dgm:prSet/>
      <dgm:spPr/>
      <dgm:t>
        <a:bodyPr/>
        <a:lstStyle/>
        <a:p>
          <a:endParaRPr lang="ru-RU"/>
        </a:p>
      </dgm:t>
    </dgm:pt>
    <dgm:pt modelId="{B888FDF3-A141-4DE3-BEA7-BD0EE7DA05F9}" type="sibTrans" cxnId="{93B62053-2536-4E36-B0A3-0B26CDD82B2A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6698C6D-FCC2-460A-B474-44E3F50BF4A0}">
      <dgm:prSet phldrT="[Текст]"/>
      <dgm:spPr/>
      <dgm:t>
        <a:bodyPr/>
        <a:lstStyle/>
        <a:p>
          <a:r>
            <a:rPr lang="ru-RU" dirty="0" smtClean="0"/>
            <a:t>выполнять только после его санкции</a:t>
          </a:r>
          <a:endParaRPr lang="ru-RU" dirty="0"/>
        </a:p>
      </dgm:t>
    </dgm:pt>
    <dgm:pt modelId="{733E72DF-2233-40DE-A0E7-A1CF23806D4A}" type="parTrans" cxnId="{C21D4D28-B3D5-4FCA-818D-EDD366D955A7}">
      <dgm:prSet/>
      <dgm:spPr/>
      <dgm:t>
        <a:bodyPr/>
        <a:lstStyle/>
        <a:p>
          <a:endParaRPr lang="ru-RU"/>
        </a:p>
      </dgm:t>
    </dgm:pt>
    <dgm:pt modelId="{177DD89D-A5E1-4E3C-8F73-8FE2B897A97D}" type="sibTrans" cxnId="{C21D4D28-B3D5-4FCA-818D-EDD366D955A7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ru-RU"/>
        </a:p>
      </dgm:t>
    </dgm:pt>
    <dgm:pt modelId="{D3940B42-A9D2-4786-9897-138B51DDAA14}" type="pres">
      <dgm:prSet presAssocID="{848FE7C3-9FA7-49E9-B976-D4091C32B17E}" presName="Name0" presStyleCnt="0">
        <dgm:presLayoutVars>
          <dgm:chMax val="7"/>
          <dgm:chPref val="7"/>
          <dgm:dir/>
        </dgm:presLayoutVars>
      </dgm:prSet>
      <dgm:spPr/>
    </dgm:pt>
    <dgm:pt modelId="{D6F08C3B-DB4F-459E-B05D-887938938E3E}" type="pres">
      <dgm:prSet presAssocID="{848FE7C3-9FA7-49E9-B976-D4091C32B17E}" presName="dot1" presStyleLbl="alignNode1" presStyleIdx="0" presStyleCnt="12"/>
      <dgm:spPr/>
    </dgm:pt>
    <dgm:pt modelId="{E5487240-85EA-4855-995C-2CAB2002226F}" type="pres">
      <dgm:prSet presAssocID="{848FE7C3-9FA7-49E9-B976-D4091C32B17E}" presName="dot2" presStyleLbl="alignNode1" presStyleIdx="1" presStyleCnt="12"/>
      <dgm:spPr/>
    </dgm:pt>
    <dgm:pt modelId="{4FC16172-C95F-4546-A27A-B65EFF1BD3F6}" type="pres">
      <dgm:prSet presAssocID="{848FE7C3-9FA7-49E9-B976-D4091C32B17E}" presName="dot3" presStyleLbl="alignNode1" presStyleIdx="2" presStyleCnt="12"/>
      <dgm:spPr/>
    </dgm:pt>
    <dgm:pt modelId="{6B53B012-095A-4C62-BF2E-23C6B7488ACF}" type="pres">
      <dgm:prSet presAssocID="{848FE7C3-9FA7-49E9-B976-D4091C32B17E}" presName="dot4" presStyleLbl="alignNode1" presStyleIdx="3" presStyleCnt="12"/>
      <dgm:spPr/>
    </dgm:pt>
    <dgm:pt modelId="{5B993A86-4C1D-48CA-BE69-68AC3AF39C32}" type="pres">
      <dgm:prSet presAssocID="{848FE7C3-9FA7-49E9-B976-D4091C32B17E}" presName="dot5" presStyleLbl="alignNode1" presStyleIdx="4" presStyleCnt="12"/>
      <dgm:spPr/>
    </dgm:pt>
    <dgm:pt modelId="{4FFFCCB7-8844-4DFD-879D-ABFEA4C6357C}" type="pres">
      <dgm:prSet presAssocID="{848FE7C3-9FA7-49E9-B976-D4091C32B17E}" presName="dotArrow1" presStyleLbl="alignNode1" presStyleIdx="5" presStyleCnt="12"/>
      <dgm:spPr/>
    </dgm:pt>
    <dgm:pt modelId="{C08B9E3B-E46A-4A72-B799-F68FFA0A3995}" type="pres">
      <dgm:prSet presAssocID="{848FE7C3-9FA7-49E9-B976-D4091C32B17E}" presName="dotArrow2" presStyleLbl="alignNode1" presStyleIdx="6" presStyleCnt="12"/>
      <dgm:spPr/>
    </dgm:pt>
    <dgm:pt modelId="{079696AF-308D-4DD3-A355-B4EB0BD7416C}" type="pres">
      <dgm:prSet presAssocID="{848FE7C3-9FA7-49E9-B976-D4091C32B17E}" presName="dotArrow3" presStyleLbl="alignNode1" presStyleIdx="7" presStyleCnt="12"/>
      <dgm:spPr/>
    </dgm:pt>
    <dgm:pt modelId="{A0730C17-63BD-4659-A610-CFC1E65FE03C}" type="pres">
      <dgm:prSet presAssocID="{848FE7C3-9FA7-49E9-B976-D4091C32B17E}" presName="dotArrow4" presStyleLbl="alignNode1" presStyleIdx="8" presStyleCnt="12"/>
      <dgm:spPr/>
    </dgm:pt>
    <dgm:pt modelId="{4DB3C2C0-13F2-444E-A92F-AD11BB93A7C9}" type="pres">
      <dgm:prSet presAssocID="{848FE7C3-9FA7-49E9-B976-D4091C32B17E}" presName="dotArrow5" presStyleLbl="alignNode1" presStyleIdx="9" presStyleCnt="12"/>
      <dgm:spPr/>
    </dgm:pt>
    <dgm:pt modelId="{49FECD26-8BD1-484D-BD9B-2BE1C4D79B2E}" type="pres">
      <dgm:prSet presAssocID="{848FE7C3-9FA7-49E9-B976-D4091C32B17E}" presName="dotArrow6" presStyleLbl="alignNode1" presStyleIdx="10" presStyleCnt="12"/>
      <dgm:spPr/>
    </dgm:pt>
    <dgm:pt modelId="{9D45E26E-AD79-48E0-A36E-240F2F891A55}" type="pres">
      <dgm:prSet presAssocID="{848FE7C3-9FA7-49E9-B976-D4091C32B17E}" presName="dotArrow7" presStyleLbl="alignNode1" presStyleIdx="11" presStyleCnt="12"/>
      <dgm:spPr/>
    </dgm:pt>
    <dgm:pt modelId="{7AD36B04-AA9D-42B0-AD21-C263EAFAB4DF}" type="pres">
      <dgm:prSet presAssocID="{194D825B-C7A1-4E99-A87C-810341844C8D}" presName="parTx1" presStyleLbl="node1" presStyleIdx="0" presStyleCnt="3"/>
      <dgm:spPr/>
      <dgm:t>
        <a:bodyPr/>
        <a:lstStyle/>
        <a:p>
          <a:endParaRPr lang="ru-RU"/>
        </a:p>
      </dgm:t>
    </dgm:pt>
    <dgm:pt modelId="{A8A723DA-E3E7-4861-A306-610917F3013D}" type="pres">
      <dgm:prSet presAssocID="{C3208361-FF0B-42F6-9E80-80BB752877AF}" presName="picture1" presStyleCnt="0"/>
      <dgm:spPr/>
    </dgm:pt>
    <dgm:pt modelId="{C1B5EB27-A4C0-43D0-AC55-33AF423F2879}" type="pres">
      <dgm:prSet presAssocID="{C3208361-FF0B-42F6-9E80-80BB752877AF}" presName="imageRepeatNode" presStyleLbl="fgImgPlace1" presStyleIdx="0" presStyleCnt="3"/>
      <dgm:spPr/>
    </dgm:pt>
    <dgm:pt modelId="{626303E1-E8F1-4A69-A77D-F049696E438A}" type="pres">
      <dgm:prSet presAssocID="{11D03FFD-17C3-4596-B1F2-A4F95D94EF9F}" presName="parTx2" presStyleLbl="node1" presStyleIdx="1" presStyleCnt="3"/>
      <dgm:spPr/>
      <dgm:t>
        <a:bodyPr/>
        <a:lstStyle/>
        <a:p>
          <a:endParaRPr lang="ru-RU"/>
        </a:p>
      </dgm:t>
    </dgm:pt>
    <dgm:pt modelId="{2E7F61F0-4DC8-454C-A14D-4CBA236C9661}" type="pres">
      <dgm:prSet presAssocID="{B888FDF3-A141-4DE3-BEA7-BD0EE7DA05F9}" presName="picture2" presStyleCnt="0"/>
      <dgm:spPr/>
    </dgm:pt>
    <dgm:pt modelId="{2E045509-660F-4644-B267-A2245ABBB539}" type="pres">
      <dgm:prSet presAssocID="{B888FDF3-A141-4DE3-BEA7-BD0EE7DA05F9}" presName="imageRepeatNode" presStyleLbl="fgImgPlace1" presStyleIdx="1" presStyleCnt="3"/>
      <dgm:spPr/>
    </dgm:pt>
    <dgm:pt modelId="{B99EB900-6AEE-410E-BA7A-1C90E732B459}" type="pres">
      <dgm:prSet presAssocID="{D6698C6D-FCC2-460A-B474-44E3F50BF4A0}" presName="parTx3" presStyleLbl="node1" presStyleIdx="2" presStyleCnt="3"/>
      <dgm:spPr/>
      <dgm:t>
        <a:bodyPr/>
        <a:lstStyle/>
        <a:p>
          <a:endParaRPr lang="ru-RU"/>
        </a:p>
      </dgm:t>
    </dgm:pt>
    <dgm:pt modelId="{88CEAE25-8C93-4AA8-9875-2456364113B4}" type="pres">
      <dgm:prSet presAssocID="{177DD89D-A5E1-4E3C-8F73-8FE2B897A97D}" presName="picture3" presStyleCnt="0"/>
      <dgm:spPr/>
    </dgm:pt>
    <dgm:pt modelId="{DA5490C8-DF1F-4A6E-8509-C2068032DF9B}" type="pres">
      <dgm:prSet presAssocID="{177DD89D-A5E1-4E3C-8F73-8FE2B897A97D}" presName="imageRepeatNode" presStyleLbl="fgImgPlace1" presStyleIdx="2" presStyleCnt="3"/>
      <dgm:spPr/>
    </dgm:pt>
  </dgm:ptLst>
  <dgm:cxnLst>
    <dgm:cxn modelId="{93B62053-2536-4E36-B0A3-0B26CDD82B2A}" srcId="{848FE7C3-9FA7-49E9-B976-D4091C32B17E}" destId="{11D03FFD-17C3-4596-B1F2-A4F95D94EF9F}" srcOrd="1" destOrd="0" parTransId="{08847217-BF6A-44B9-AAF2-671C04F1807F}" sibTransId="{B888FDF3-A141-4DE3-BEA7-BD0EE7DA05F9}"/>
    <dgm:cxn modelId="{BDB26A76-108F-429F-A089-70636CB3F504}" type="presOf" srcId="{11D03FFD-17C3-4596-B1F2-A4F95D94EF9F}" destId="{626303E1-E8F1-4A69-A77D-F049696E438A}" srcOrd="0" destOrd="0" presId="urn:microsoft.com/office/officeart/2008/layout/AscendingPictureAccentProcess"/>
    <dgm:cxn modelId="{6E8B465F-2673-44DD-9DA6-4E079ED2C6CF}" type="presOf" srcId="{B888FDF3-A141-4DE3-BEA7-BD0EE7DA05F9}" destId="{2E045509-660F-4644-B267-A2245ABBB539}" srcOrd="0" destOrd="0" presId="urn:microsoft.com/office/officeart/2008/layout/AscendingPictureAccentProcess"/>
    <dgm:cxn modelId="{0FCA0722-FFA4-43F8-9FE4-82B276DB5BB9}" type="presOf" srcId="{D6698C6D-FCC2-460A-B474-44E3F50BF4A0}" destId="{B99EB900-6AEE-410E-BA7A-1C90E732B459}" srcOrd="0" destOrd="0" presId="urn:microsoft.com/office/officeart/2008/layout/AscendingPictureAccentProcess"/>
    <dgm:cxn modelId="{4A3B2E7C-35BE-4BBB-9AFF-B5C034A70889}" type="presOf" srcId="{177DD89D-A5E1-4E3C-8F73-8FE2B897A97D}" destId="{DA5490C8-DF1F-4A6E-8509-C2068032DF9B}" srcOrd="0" destOrd="0" presId="urn:microsoft.com/office/officeart/2008/layout/AscendingPictureAccentProcess"/>
    <dgm:cxn modelId="{BDDE0CC4-B94A-4356-94E4-32A4B4F7E301}" srcId="{848FE7C3-9FA7-49E9-B976-D4091C32B17E}" destId="{194D825B-C7A1-4E99-A87C-810341844C8D}" srcOrd="0" destOrd="0" parTransId="{9432F8A4-2D7B-48A1-B0FC-44AB89A9E3C4}" sibTransId="{C3208361-FF0B-42F6-9E80-80BB752877AF}"/>
    <dgm:cxn modelId="{B16AFB8D-1EF7-4D94-9186-80BC3CF1D574}" type="presOf" srcId="{C3208361-FF0B-42F6-9E80-80BB752877AF}" destId="{C1B5EB27-A4C0-43D0-AC55-33AF423F2879}" srcOrd="0" destOrd="0" presId="urn:microsoft.com/office/officeart/2008/layout/AscendingPictureAccentProcess"/>
    <dgm:cxn modelId="{8317D5C9-33AB-4968-B5F5-783503F560DD}" type="presOf" srcId="{848FE7C3-9FA7-49E9-B976-D4091C32B17E}" destId="{D3940B42-A9D2-4786-9897-138B51DDAA14}" srcOrd="0" destOrd="0" presId="urn:microsoft.com/office/officeart/2008/layout/AscendingPictureAccentProcess"/>
    <dgm:cxn modelId="{D144354A-7164-4C55-8C7D-3E08D1BBAACE}" type="presOf" srcId="{194D825B-C7A1-4E99-A87C-810341844C8D}" destId="{7AD36B04-AA9D-42B0-AD21-C263EAFAB4DF}" srcOrd="0" destOrd="0" presId="urn:microsoft.com/office/officeart/2008/layout/AscendingPictureAccentProcess"/>
    <dgm:cxn modelId="{C21D4D28-B3D5-4FCA-818D-EDD366D955A7}" srcId="{848FE7C3-9FA7-49E9-B976-D4091C32B17E}" destId="{D6698C6D-FCC2-460A-B474-44E3F50BF4A0}" srcOrd="2" destOrd="0" parTransId="{733E72DF-2233-40DE-A0E7-A1CF23806D4A}" sibTransId="{177DD89D-A5E1-4E3C-8F73-8FE2B897A97D}"/>
    <dgm:cxn modelId="{0202C077-0EE5-4805-905E-387D7BF61AE9}" type="presParOf" srcId="{D3940B42-A9D2-4786-9897-138B51DDAA14}" destId="{D6F08C3B-DB4F-459E-B05D-887938938E3E}" srcOrd="0" destOrd="0" presId="urn:microsoft.com/office/officeart/2008/layout/AscendingPictureAccentProcess"/>
    <dgm:cxn modelId="{56FF049B-33D5-4CD9-9DBF-87FBFE9FA070}" type="presParOf" srcId="{D3940B42-A9D2-4786-9897-138B51DDAA14}" destId="{E5487240-85EA-4855-995C-2CAB2002226F}" srcOrd="1" destOrd="0" presId="urn:microsoft.com/office/officeart/2008/layout/AscendingPictureAccentProcess"/>
    <dgm:cxn modelId="{80D03B53-4A7A-4880-902D-B5E966B823B5}" type="presParOf" srcId="{D3940B42-A9D2-4786-9897-138B51DDAA14}" destId="{4FC16172-C95F-4546-A27A-B65EFF1BD3F6}" srcOrd="2" destOrd="0" presId="urn:microsoft.com/office/officeart/2008/layout/AscendingPictureAccentProcess"/>
    <dgm:cxn modelId="{EA31E346-ED01-495D-9A43-C1FE0BD4B0AD}" type="presParOf" srcId="{D3940B42-A9D2-4786-9897-138B51DDAA14}" destId="{6B53B012-095A-4C62-BF2E-23C6B7488ACF}" srcOrd="3" destOrd="0" presId="urn:microsoft.com/office/officeart/2008/layout/AscendingPictureAccentProcess"/>
    <dgm:cxn modelId="{0FD32C36-C32D-43CF-A632-2007DE7D1E52}" type="presParOf" srcId="{D3940B42-A9D2-4786-9897-138B51DDAA14}" destId="{5B993A86-4C1D-48CA-BE69-68AC3AF39C32}" srcOrd="4" destOrd="0" presId="urn:microsoft.com/office/officeart/2008/layout/AscendingPictureAccentProcess"/>
    <dgm:cxn modelId="{EBB6636D-F498-4C5B-801F-AB2849F82EA2}" type="presParOf" srcId="{D3940B42-A9D2-4786-9897-138B51DDAA14}" destId="{4FFFCCB7-8844-4DFD-879D-ABFEA4C6357C}" srcOrd="5" destOrd="0" presId="urn:microsoft.com/office/officeart/2008/layout/AscendingPictureAccentProcess"/>
    <dgm:cxn modelId="{C0058147-2B4E-4CD5-811E-274151CCBC8D}" type="presParOf" srcId="{D3940B42-A9D2-4786-9897-138B51DDAA14}" destId="{C08B9E3B-E46A-4A72-B799-F68FFA0A3995}" srcOrd="6" destOrd="0" presId="urn:microsoft.com/office/officeart/2008/layout/AscendingPictureAccentProcess"/>
    <dgm:cxn modelId="{93BFBA30-4416-4AE4-B011-7BF7779E8D53}" type="presParOf" srcId="{D3940B42-A9D2-4786-9897-138B51DDAA14}" destId="{079696AF-308D-4DD3-A355-B4EB0BD7416C}" srcOrd="7" destOrd="0" presId="urn:microsoft.com/office/officeart/2008/layout/AscendingPictureAccentProcess"/>
    <dgm:cxn modelId="{9A166B42-CC53-4C5B-9689-D98D9AA0072A}" type="presParOf" srcId="{D3940B42-A9D2-4786-9897-138B51DDAA14}" destId="{A0730C17-63BD-4659-A610-CFC1E65FE03C}" srcOrd="8" destOrd="0" presId="urn:microsoft.com/office/officeart/2008/layout/AscendingPictureAccentProcess"/>
    <dgm:cxn modelId="{517CD4B1-F2BC-408E-AB3F-8A771B7B4FEF}" type="presParOf" srcId="{D3940B42-A9D2-4786-9897-138B51DDAA14}" destId="{4DB3C2C0-13F2-444E-A92F-AD11BB93A7C9}" srcOrd="9" destOrd="0" presId="urn:microsoft.com/office/officeart/2008/layout/AscendingPictureAccentProcess"/>
    <dgm:cxn modelId="{2DF66869-BD99-4690-B277-6CF4E2259DFE}" type="presParOf" srcId="{D3940B42-A9D2-4786-9897-138B51DDAA14}" destId="{49FECD26-8BD1-484D-BD9B-2BE1C4D79B2E}" srcOrd="10" destOrd="0" presId="urn:microsoft.com/office/officeart/2008/layout/AscendingPictureAccentProcess"/>
    <dgm:cxn modelId="{09CFA97A-9255-4E5A-971F-DEC88183D1C5}" type="presParOf" srcId="{D3940B42-A9D2-4786-9897-138B51DDAA14}" destId="{9D45E26E-AD79-48E0-A36E-240F2F891A55}" srcOrd="11" destOrd="0" presId="urn:microsoft.com/office/officeart/2008/layout/AscendingPictureAccentProcess"/>
    <dgm:cxn modelId="{493E882D-9691-4317-BA92-08049E4EC473}" type="presParOf" srcId="{D3940B42-A9D2-4786-9897-138B51DDAA14}" destId="{7AD36B04-AA9D-42B0-AD21-C263EAFAB4DF}" srcOrd="12" destOrd="0" presId="urn:microsoft.com/office/officeart/2008/layout/AscendingPictureAccentProcess"/>
    <dgm:cxn modelId="{158A9594-04A6-4187-8A6B-66BA3324D28F}" type="presParOf" srcId="{D3940B42-A9D2-4786-9897-138B51DDAA14}" destId="{A8A723DA-E3E7-4861-A306-610917F3013D}" srcOrd="13" destOrd="0" presId="urn:microsoft.com/office/officeart/2008/layout/AscendingPictureAccentProcess"/>
    <dgm:cxn modelId="{F8E2DF22-2B77-4339-8E93-A02FBB882082}" type="presParOf" srcId="{A8A723DA-E3E7-4861-A306-610917F3013D}" destId="{C1B5EB27-A4C0-43D0-AC55-33AF423F2879}" srcOrd="0" destOrd="0" presId="urn:microsoft.com/office/officeart/2008/layout/AscendingPictureAccentProcess"/>
    <dgm:cxn modelId="{F8EF2BB5-BE14-4EF1-8A2C-6CAA78984D10}" type="presParOf" srcId="{D3940B42-A9D2-4786-9897-138B51DDAA14}" destId="{626303E1-E8F1-4A69-A77D-F049696E438A}" srcOrd="14" destOrd="0" presId="urn:microsoft.com/office/officeart/2008/layout/AscendingPictureAccentProcess"/>
    <dgm:cxn modelId="{E0D2B5BC-1924-4D5C-8F6E-5A8A0C8A1CB2}" type="presParOf" srcId="{D3940B42-A9D2-4786-9897-138B51DDAA14}" destId="{2E7F61F0-4DC8-454C-A14D-4CBA236C9661}" srcOrd="15" destOrd="0" presId="urn:microsoft.com/office/officeart/2008/layout/AscendingPictureAccentProcess"/>
    <dgm:cxn modelId="{8E6D750D-274B-4678-B0B9-385B3EF1A21E}" type="presParOf" srcId="{2E7F61F0-4DC8-454C-A14D-4CBA236C9661}" destId="{2E045509-660F-4644-B267-A2245ABBB539}" srcOrd="0" destOrd="0" presId="urn:microsoft.com/office/officeart/2008/layout/AscendingPictureAccentProcess"/>
    <dgm:cxn modelId="{C5DC2574-6430-4ACB-8D5B-850A2884B7B5}" type="presParOf" srcId="{D3940B42-A9D2-4786-9897-138B51DDAA14}" destId="{B99EB900-6AEE-410E-BA7A-1C90E732B459}" srcOrd="16" destOrd="0" presId="urn:microsoft.com/office/officeart/2008/layout/AscendingPictureAccentProcess"/>
    <dgm:cxn modelId="{663EE727-E656-4D28-9A26-406614D8D11C}" type="presParOf" srcId="{D3940B42-A9D2-4786-9897-138B51DDAA14}" destId="{88CEAE25-8C93-4AA8-9875-2456364113B4}" srcOrd="17" destOrd="0" presId="urn:microsoft.com/office/officeart/2008/layout/AscendingPictureAccentProcess"/>
    <dgm:cxn modelId="{97A9697F-D680-4CDD-B7B9-85D85A830F43}" type="presParOf" srcId="{88CEAE25-8C93-4AA8-9875-2456364113B4}" destId="{DA5490C8-DF1F-4A6E-8509-C2068032DF9B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D23E4-10B0-4067-9B03-C42D73CF376A}">
      <dsp:nvSpPr>
        <dsp:cNvPr id="0" name=""/>
        <dsp:cNvSpPr/>
      </dsp:nvSpPr>
      <dsp:spPr>
        <a:xfrm rot="2658469">
          <a:off x="3784603" y="4318243"/>
          <a:ext cx="625051" cy="46494"/>
        </a:xfrm>
        <a:custGeom>
          <a:avLst/>
          <a:gdLst/>
          <a:ahLst/>
          <a:cxnLst/>
          <a:rect l="0" t="0" r="0" b="0"/>
          <a:pathLst>
            <a:path>
              <a:moveTo>
                <a:pt x="0" y="23247"/>
              </a:moveTo>
              <a:lnTo>
                <a:pt x="625051" y="2324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67982-D354-410A-BE5C-6FDE7F4988A0}">
      <dsp:nvSpPr>
        <dsp:cNvPr id="0" name=""/>
        <dsp:cNvSpPr/>
      </dsp:nvSpPr>
      <dsp:spPr>
        <a:xfrm>
          <a:off x="3873486" y="3080390"/>
          <a:ext cx="395795" cy="46494"/>
        </a:xfrm>
        <a:custGeom>
          <a:avLst/>
          <a:gdLst/>
          <a:ahLst/>
          <a:cxnLst/>
          <a:rect l="0" t="0" r="0" b="0"/>
          <a:pathLst>
            <a:path>
              <a:moveTo>
                <a:pt x="0" y="23247"/>
              </a:moveTo>
              <a:lnTo>
                <a:pt x="395795" y="2324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46B7F4-690B-477D-98C8-68503A4C4070}">
      <dsp:nvSpPr>
        <dsp:cNvPr id="0" name=""/>
        <dsp:cNvSpPr/>
      </dsp:nvSpPr>
      <dsp:spPr>
        <a:xfrm rot="18941531">
          <a:off x="3784603" y="1842537"/>
          <a:ext cx="625051" cy="46494"/>
        </a:xfrm>
        <a:custGeom>
          <a:avLst/>
          <a:gdLst/>
          <a:ahLst/>
          <a:cxnLst/>
          <a:rect l="0" t="0" r="0" b="0"/>
          <a:pathLst>
            <a:path>
              <a:moveTo>
                <a:pt x="0" y="23247"/>
              </a:moveTo>
              <a:lnTo>
                <a:pt x="625051" y="2324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0BD8E-C18E-410B-99DF-9970A754FF60}">
      <dsp:nvSpPr>
        <dsp:cNvPr id="0" name=""/>
        <dsp:cNvSpPr/>
      </dsp:nvSpPr>
      <dsp:spPr>
        <a:xfrm>
          <a:off x="1336878" y="1611514"/>
          <a:ext cx="2984245" cy="298424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1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D5E810-621B-4F25-9D2B-ECB721D290FD}">
      <dsp:nvSpPr>
        <dsp:cNvPr id="0" name=""/>
        <dsp:cNvSpPr/>
      </dsp:nvSpPr>
      <dsp:spPr>
        <a:xfrm>
          <a:off x="3677932" y="1420"/>
          <a:ext cx="2823979" cy="17905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передать задание </a:t>
          </a:r>
          <a:endParaRPr lang="ru-RU" sz="3100" kern="1200" dirty="0"/>
        </a:p>
      </dsp:txBody>
      <dsp:txXfrm>
        <a:off x="4091494" y="263640"/>
        <a:ext cx="1996855" cy="1266107"/>
      </dsp:txXfrm>
    </dsp:sp>
    <dsp:sp modelId="{6E0B5CB7-BD02-42D5-AE2B-C34560F7E1BB}">
      <dsp:nvSpPr>
        <dsp:cNvPr id="0" name=""/>
        <dsp:cNvSpPr/>
      </dsp:nvSpPr>
      <dsp:spPr>
        <a:xfrm>
          <a:off x="5389176" y="1420"/>
          <a:ext cx="4235968" cy="1790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сотруднику передается четко очерченный круг работы, которая относится к функциональному полю руководителя</a:t>
          </a:r>
          <a:endParaRPr lang="ru-RU" sz="2700" kern="1200" dirty="0"/>
        </a:p>
      </dsp:txBody>
      <dsp:txXfrm>
        <a:off x="5389176" y="1420"/>
        <a:ext cx="4235968" cy="1790547"/>
      </dsp:txXfrm>
    </dsp:sp>
    <dsp:sp modelId="{C58C6260-A72B-432B-8BE1-EAFE36F7D2AD}">
      <dsp:nvSpPr>
        <dsp:cNvPr id="0" name=""/>
        <dsp:cNvSpPr/>
      </dsp:nvSpPr>
      <dsp:spPr>
        <a:xfrm>
          <a:off x="4269281" y="2208363"/>
          <a:ext cx="2823979" cy="17905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передать </a:t>
          </a:r>
          <a:r>
            <a:rPr lang="ru-RU" sz="3100" kern="1200" dirty="0" err="1" smtClean="0"/>
            <a:t>компетен-цию</a:t>
          </a:r>
          <a:r>
            <a:rPr lang="ru-RU" sz="3100" kern="1200" dirty="0" smtClean="0"/>
            <a:t> </a:t>
          </a:r>
          <a:endParaRPr lang="ru-RU" sz="3100" kern="1200" dirty="0"/>
        </a:p>
      </dsp:txBody>
      <dsp:txXfrm>
        <a:off x="4682843" y="2470583"/>
        <a:ext cx="1996855" cy="1266107"/>
      </dsp:txXfrm>
    </dsp:sp>
    <dsp:sp modelId="{3D8EF85B-9D7F-4DD1-BF4B-F52BE7CC6587}">
      <dsp:nvSpPr>
        <dsp:cNvPr id="0" name=""/>
        <dsp:cNvSpPr/>
      </dsp:nvSpPr>
      <dsp:spPr>
        <a:xfrm>
          <a:off x="5980525" y="2208363"/>
          <a:ext cx="4235968" cy="1790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к правильному делегированию относится и передача деловой, финансовой и личной компетенции</a:t>
          </a:r>
          <a:endParaRPr lang="ru-RU" sz="2700" kern="1200" dirty="0"/>
        </a:p>
      </dsp:txBody>
      <dsp:txXfrm>
        <a:off x="5980525" y="2208363"/>
        <a:ext cx="4235968" cy="1790547"/>
      </dsp:txXfrm>
    </dsp:sp>
    <dsp:sp modelId="{55380012-A73E-4343-A113-C7177D82E36F}">
      <dsp:nvSpPr>
        <dsp:cNvPr id="0" name=""/>
        <dsp:cNvSpPr/>
      </dsp:nvSpPr>
      <dsp:spPr>
        <a:xfrm>
          <a:off x="3677932" y="4415307"/>
          <a:ext cx="2823979" cy="17905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передать </a:t>
          </a:r>
          <a:r>
            <a:rPr lang="ru-RU" sz="3100" kern="1200" dirty="0" err="1" smtClean="0"/>
            <a:t>ответст-венность</a:t>
          </a:r>
          <a:r>
            <a:rPr lang="ru-RU" sz="3100" kern="1200" dirty="0" smtClean="0"/>
            <a:t> </a:t>
          </a:r>
          <a:endParaRPr lang="ru-RU" sz="3100" kern="1200" dirty="0"/>
        </a:p>
      </dsp:txBody>
      <dsp:txXfrm>
        <a:off x="4091494" y="4677527"/>
        <a:ext cx="1996855" cy="1266107"/>
      </dsp:txXfrm>
    </dsp:sp>
    <dsp:sp modelId="{57E7843F-9ED9-4C9F-8195-ACDDEF60B4BC}">
      <dsp:nvSpPr>
        <dsp:cNvPr id="0" name=""/>
        <dsp:cNvSpPr/>
      </dsp:nvSpPr>
      <dsp:spPr>
        <a:xfrm>
          <a:off x="5389176" y="4415307"/>
          <a:ext cx="4235968" cy="1790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сотрудник должен быть готов разделить с руководителем как успех, так и неудачу выполняемой работы</a:t>
          </a:r>
          <a:endParaRPr lang="ru-RU" sz="2700" kern="1200" dirty="0"/>
        </a:p>
      </dsp:txBody>
      <dsp:txXfrm>
        <a:off x="5389176" y="4415307"/>
        <a:ext cx="4235968" cy="179054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621EE-8D86-4053-9386-7F845E90DE4A}">
      <dsp:nvSpPr>
        <dsp:cNvPr id="0" name=""/>
        <dsp:cNvSpPr/>
      </dsp:nvSpPr>
      <dsp:spPr>
        <a:xfrm>
          <a:off x="4694396" y="4054010"/>
          <a:ext cx="2803207" cy="28032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ОШИБКИ ДЕЛЕГИРОВАНИЯ</a:t>
          </a:r>
        </a:p>
      </dsp:txBody>
      <dsp:txXfrm>
        <a:off x="5104916" y="4464530"/>
        <a:ext cx="1982167" cy="1982167"/>
      </dsp:txXfrm>
    </dsp:sp>
    <dsp:sp modelId="{5347E303-4A8A-4357-A8AA-520F1C6C0062}">
      <dsp:nvSpPr>
        <dsp:cNvPr id="0" name=""/>
        <dsp:cNvSpPr/>
      </dsp:nvSpPr>
      <dsp:spPr>
        <a:xfrm rot="10800000">
          <a:off x="1426064" y="5056157"/>
          <a:ext cx="3088573" cy="79891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4A7CB1-5B01-4DEB-944F-1E8D15893083}">
      <dsp:nvSpPr>
        <dsp:cNvPr id="0" name=""/>
        <dsp:cNvSpPr/>
      </dsp:nvSpPr>
      <dsp:spPr>
        <a:xfrm>
          <a:off x="444942" y="4670716"/>
          <a:ext cx="1962245" cy="156979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Неумение инструктировать</a:t>
          </a:r>
          <a:endParaRPr lang="ru-RU" sz="2000" kern="1200" dirty="0"/>
        </a:p>
      </dsp:txBody>
      <dsp:txXfrm>
        <a:off x="490920" y="4716694"/>
        <a:ext cx="1870289" cy="1477840"/>
      </dsp:txXfrm>
    </dsp:sp>
    <dsp:sp modelId="{B2B313E0-D74E-4A27-9F39-E5F00CA86274}">
      <dsp:nvSpPr>
        <dsp:cNvPr id="0" name=""/>
        <dsp:cNvSpPr/>
      </dsp:nvSpPr>
      <dsp:spPr>
        <a:xfrm rot="12600000">
          <a:off x="1844822" y="3493333"/>
          <a:ext cx="3088573" cy="79891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-2054694"/>
            <a:satOff val="2094"/>
            <a:lumOff val="-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3EAEE1-D0C7-44A5-985F-3F1FED76CEDC}">
      <dsp:nvSpPr>
        <dsp:cNvPr id="0" name=""/>
        <dsp:cNvSpPr/>
      </dsp:nvSpPr>
      <dsp:spPr>
        <a:xfrm>
          <a:off x="1070594" y="2335749"/>
          <a:ext cx="1962245" cy="1569796"/>
        </a:xfrm>
        <a:prstGeom prst="roundRect">
          <a:avLst>
            <a:gd name="adj" fmla="val 10000"/>
          </a:avLst>
        </a:prstGeom>
        <a:solidFill>
          <a:schemeClr val="accent3">
            <a:hueOff val="-2054694"/>
            <a:satOff val="2094"/>
            <a:lumOff val="-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Фиктивное делегирование</a:t>
          </a:r>
          <a:endParaRPr lang="ru-RU" sz="2000" kern="1200" dirty="0"/>
        </a:p>
      </dsp:txBody>
      <dsp:txXfrm>
        <a:off x="1116572" y="2381727"/>
        <a:ext cx="1870289" cy="1477840"/>
      </dsp:txXfrm>
    </dsp:sp>
    <dsp:sp modelId="{644D6FB3-3104-441F-B241-DB084ACCFE19}">
      <dsp:nvSpPr>
        <dsp:cNvPr id="0" name=""/>
        <dsp:cNvSpPr/>
      </dsp:nvSpPr>
      <dsp:spPr>
        <a:xfrm rot="14400000">
          <a:off x="2988889" y="2349266"/>
          <a:ext cx="3088573" cy="79891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-4109389"/>
            <a:satOff val="4187"/>
            <a:lumOff val="-78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5F9083-9918-4F91-904A-243F48CFD46A}">
      <dsp:nvSpPr>
        <dsp:cNvPr id="0" name=""/>
        <dsp:cNvSpPr/>
      </dsp:nvSpPr>
      <dsp:spPr>
        <a:xfrm>
          <a:off x="2779909" y="626434"/>
          <a:ext cx="1962245" cy="1569796"/>
        </a:xfrm>
        <a:prstGeom prst="roundRect">
          <a:avLst>
            <a:gd name="adj" fmla="val 10000"/>
          </a:avLst>
        </a:prstGeom>
        <a:solidFill>
          <a:schemeClr val="accent3">
            <a:hueOff val="-4109389"/>
            <a:satOff val="4187"/>
            <a:lumOff val="-78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Ошибка в выборе исполнителя</a:t>
          </a:r>
          <a:endParaRPr lang="ru-RU" sz="2000" kern="1200" dirty="0"/>
        </a:p>
      </dsp:txBody>
      <dsp:txXfrm>
        <a:off x="2825887" y="672412"/>
        <a:ext cx="1870289" cy="1477840"/>
      </dsp:txXfrm>
    </dsp:sp>
    <dsp:sp modelId="{54B3D2D6-2C4E-4710-AC45-08B4B6826BE1}">
      <dsp:nvSpPr>
        <dsp:cNvPr id="0" name=""/>
        <dsp:cNvSpPr/>
      </dsp:nvSpPr>
      <dsp:spPr>
        <a:xfrm rot="16200000">
          <a:off x="4551713" y="1930509"/>
          <a:ext cx="3088573" cy="79891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-6164083"/>
            <a:satOff val="6281"/>
            <a:lumOff val="-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A8E353-3DC8-4991-9DCE-7B0F8144139F}">
      <dsp:nvSpPr>
        <dsp:cNvPr id="0" name=""/>
        <dsp:cNvSpPr/>
      </dsp:nvSpPr>
      <dsp:spPr>
        <a:xfrm>
          <a:off x="5114877" y="781"/>
          <a:ext cx="1962245" cy="1569796"/>
        </a:xfrm>
        <a:prstGeom prst="roundRect">
          <a:avLst>
            <a:gd name="adj" fmla="val 10000"/>
          </a:avLst>
        </a:prstGeom>
        <a:solidFill>
          <a:schemeClr val="accent3">
            <a:hueOff val="-6164083"/>
            <a:satOff val="6281"/>
            <a:lumOff val="-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Ориентация не на дело, а на личности</a:t>
          </a:r>
          <a:endParaRPr lang="ru-RU" sz="2000" kern="1200" dirty="0"/>
        </a:p>
      </dsp:txBody>
      <dsp:txXfrm>
        <a:off x="5160855" y="46759"/>
        <a:ext cx="1870289" cy="1477840"/>
      </dsp:txXfrm>
    </dsp:sp>
    <dsp:sp modelId="{5427E7B7-3151-4EB1-A85E-96F77E089D6D}">
      <dsp:nvSpPr>
        <dsp:cNvPr id="0" name=""/>
        <dsp:cNvSpPr/>
      </dsp:nvSpPr>
      <dsp:spPr>
        <a:xfrm rot="18000000">
          <a:off x="6114537" y="2349266"/>
          <a:ext cx="3088573" cy="79891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-8218778"/>
            <a:satOff val="8375"/>
            <a:lumOff val="-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F7BC1E-4849-45DE-93F2-ECABE2E43E6C}">
      <dsp:nvSpPr>
        <dsp:cNvPr id="0" name=""/>
        <dsp:cNvSpPr/>
      </dsp:nvSpPr>
      <dsp:spPr>
        <a:xfrm>
          <a:off x="7449844" y="626434"/>
          <a:ext cx="1962245" cy="1569796"/>
        </a:xfrm>
        <a:prstGeom prst="roundRect">
          <a:avLst>
            <a:gd name="adj" fmla="val 10000"/>
          </a:avLst>
        </a:prstGeom>
        <a:solidFill>
          <a:schemeClr val="accent3">
            <a:hueOff val="-8218778"/>
            <a:satOff val="8375"/>
            <a:lumOff val="-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Делегирование без определения индивидуальной ответственности</a:t>
          </a:r>
        </a:p>
      </dsp:txBody>
      <dsp:txXfrm>
        <a:off x="7495822" y="672412"/>
        <a:ext cx="1870289" cy="1477840"/>
      </dsp:txXfrm>
    </dsp:sp>
    <dsp:sp modelId="{14764AA2-A755-4B2B-AC25-2C71E8F1B5C0}">
      <dsp:nvSpPr>
        <dsp:cNvPr id="0" name=""/>
        <dsp:cNvSpPr/>
      </dsp:nvSpPr>
      <dsp:spPr>
        <a:xfrm rot="19800000">
          <a:off x="7258604" y="3493333"/>
          <a:ext cx="3088573" cy="79891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-10273472"/>
            <a:satOff val="10468"/>
            <a:lumOff val="-196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69D58-875E-4193-BD8A-61CDF0F2C8D3}">
      <dsp:nvSpPr>
        <dsp:cNvPr id="0" name=""/>
        <dsp:cNvSpPr/>
      </dsp:nvSpPr>
      <dsp:spPr>
        <a:xfrm>
          <a:off x="9159159" y="2335749"/>
          <a:ext cx="1962245" cy="1569796"/>
        </a:xfrm>
        <a:prstGeom prst="roundRect">
          <a:avLst>
            <a:gd name="adj" fmla="val 10000"/>
          </a:avLst>
        </a:prstGeom>
        <a:solidFill>
          <a:schemeClr val="accent3">
            <a:hueOff val="-10273472"/>
            <a:satOff val="10468"/>
            <a:lumOff val="-196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Боязнь «уронить авторитет»</a:t>
          </a:r>
          <a:endParaRPr lang="ru-RU" sz="2000" kern="1200" dirty="0"/>
        </a:p>
      </dsp:txBody>
      <dsp:txXfrm>
        <a:off x="9205137" y="2381727"/>
        <a:ext cx="1870289" cy="1477840"/>
      </dsp:txXfrm>
    </dsp:sp>
    <dsp:sp modelId="{0807FB14-9143-4ADB-AE54-D5CF0BAD707A}">
      <dsp:nvSpPr>
        <dsp:cNvPr id="0" name=""/>
        <dsp:cNvSpPr/>
      </dsp:nvSpPr>
      <dsp:spPr>
        <a:xfrm>
          <a:off x="7677361" y="5056157"/>
          <a:ext cx="3088573" cy="79891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-12328166"/>
            <a:satOff val="12562"/>
            <a:lumOff val="-23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2F9068-D743-40C7-B025-B3088160D457}">
      <dsp:nvSpPr>
        <dsp:cNvPr id="0" name=""/>
        <dsp:cNvSpPr/>
      </dsp:nvSpPr>
      <dsp:spPr>
        <a:xfrm>
          <a:off x="9784812" y="4670716"/>
          <a:ext cx="1962245" cy="1569796"/>
        </a:xfrm>
        <a:prstGeom prst="roundRect">
          <a:avLst>
            <a:gd name="adj" fmla="val 10000"/>
          </a:avLst>
        </a:prstGeom>
        <a:solidFill>
          <a:schemeClr val="accent3">
            <a:hueOff val="-12328166"/>
            <a:satOff val="12562"/>
            <a:lumOff val="-235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Перепоручение подчиненным объединяющей функции руководства</a:t>
          </a:r>
          <a:endParaRPr lang="ru-RU" sz="2000" kern="1200" dirty="0"/>
        </a:p>
      </dsp:txBody>
      <dsp:txXfrm>
        <a:off x="9830790" y="4716694"/>
        <a:ext cx="1870289" cy="14778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8DBE84-2468-4A8D-912E-CD0CA84ED00F}">
      <dsp:nvSpPr>
        <dsp:cNvPr id="0" name=""/>
        <dsp:cNvSpPr/>
      </dsp:nvSpPr>
      <dsp:spPr>
        <a:xfrm>
          <a:off x="3155703" y="211328"/>
          <a:ext cx="4638478" cy="463837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организация</a:t>
          </a:r>
          <a:endParaRPr lang="ru-RU" sz="2800" kern="1200" dirty="0"/>
        </a:p>
      </dsp:txBody>
      <dsp:txXfrm>
        <a:off x="3834992" y="890603"/>
        <a:ext cx="3279900" cy="3279828"/>
      </dsp:txXfrm>
    </dsp:sp>
    <dsp:sp modelId="{A6970D7D-10D4-484F-8B23-4E92D45AD7EC}">
      <dsp:nvSpPr>
        <dsp:cNvPr id="0" name=""/>
        <dsp:cNvSpPr/>
      </dsp:nvSpPr>
      <dsp:spPr>
        <a:xfrm>
          <a:off x="5802319" y="0"/>
          <a:ext cx="515865" cy="51585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04EAD1-FB35-4E03-B4A8-40C58F463F68}">
      <dsp:nvSpPr>
        <dsp:cNvPr id="0" name=""/>
        <dsp:cNvSpPr/>
      </dsp:nvSpPr>
      <dsp:spPr>
        <a:xfrm>
          <a:off x="4580804" y="4505079"/>
          <a:ext cx="373528" cy="373888"/>
        </a:xfrm>
        <a:prstGeom prst="ellipse">
          <a:avLst/>
        </a:prstGeom>
        <a:solidFill>
          <a:schemeClr val="accent4">
            <a:hueOff val="111251"/>
            <a:satOff val="1487"/>
            <a:lumOff val="71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7B388-D58D-4728-97E4-067B3A7C2EAA}">
      <dsp:nvSpPr>
        <dsp:cNvPr id="0" name=""/>
        <dsp:cNvSpPr/>
      </dsp:nvSpPr>
      <dsp:spPr>
        <a:xfrm>
          <a:off x="8092659" y="2093772"/>
          <a:ext cx="373528" cy="373888"/>
        </a:xfrm>
        <a:prstGeom prst="ellipse">
          <a:avLst/>
        </a:prstGeom>
        <a:solidFill>
          <a:schemeClr val="accent4">
            <a:hueOff val="222502"/>
            <a:satOff val="2974"/>
            <a:lumOff val="143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1929C1-C65D-4987-BDBF-F672845AD4B5}">
      <dsp:nvSpPr>
        <dsp:cNvPr id="0" name=""/>
        <dsp:cNvSpPr/>
      </dsp:nvSpPr>
      <dsp:spPr>
        <a:xfrm>
          <a:off x="6305245" y="4902809"/>
          <a:ext cx="515865" cy="515857"/>
        </a:xfrm>
        <a:prstGeom prst="ellipse">
          <a:avLst/>
        </a:prstGeom>
        <a:solidFill>
          <a:schemeClr val="accent4">
            <a:hueOff val="333754"/>
            <a:satOff val="4461"/>
            <a:lumOff val="215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0A796F-EA16-4A07-B9A0-14E4646B8022}">
      <dsp:nvSpPr>
        <dsp:cNvPr id="0" name=""/>
        <dsp:cNvSpPr/>
      </dsp:nvSpPr>
      <dsp:spPr>
        <a:xfrm>
          <a:off x="4686910" y="733145"/>
          <a:ext cx="373528" cy="373888"/>
        </a:xfrm>
        <a:prstGeom prst="ellipse">
          <a:avLst/>
        </a:prstGeom>
        <a:solidFill>
          <a:schemeClr val="accent4">
            <a:hueOff val="445005"/>
            <a:satOff val="5948"/>
            <a:lumOff val="287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B8B722-F38C-4DA5-A6FD-B9D4AD27C849}">
      <dsp:nvSpPr>
        <dsp:cNvPr id="0" name=""/>
        <dsp:cNvSpPr/>
      </dsp:nvSpPr>
      <dsp:spPr>
        <a:xfrm>
          <a:off x="3509390" y="2871893"/>
          <a:ext cx="373528" cy="373888"/>
        </a:xfrm>
        <a:prstGeom prst="ellipse">
          <a:avLst/>
        </a:prstGeom>
        <a:solidFill>
          <a:schemeClr val="accent4">
            <a:hueOff val="556256"/>
            <a:satOff val="7435"/>
            <a:lumOff val="359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1680F6-7034-42E7-A5BB-301B5A0FC0E4}">
      <dsp:nvSpPr>
        <dsp:cNvPr id="0" name=""/>
        <dsp:cNvSpPr/>
      </dsp:nvSpPr>
      <dsp:spPr>
        <a:xfrm>
          <a:off x="1706448" y="1048512"/>
          <a:ext cx="1885756" cy="1885154"/>
        </a:xfrm>
        <a:prstGeom prst="ellipse">
          <a:avLst/>
        </a:prstGeom>
        <a:solidFill>
          <a:schemeClr val="accent4">
            <a:hueOff val="667507"/>
            <a:satOff val="8922"/>
            <a:lumOff val="431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руководитель</a:t>
          </a:r>
          <a:endParaRPr lang="ru-RU" sz="2800" kern="1200" dirty="0"/>
        </a:p>
      </dsp:txBody>
      <dsp:txXfrm>
        <a:off x="1982611" y="1324586"/>
        <a:ext cx="1333430" cy="1333006"/>
      </dsp:txXfrm>
    </dsp:sp>
    <dsp:sp modelId="{087F1747-F717-45F3-8542-EE95A84D0980}">
      <dsp:nvSpPr>
        <dsp:cNvPr id="0" name=""/>
        <dsp:cNvSpPr/>
      </dsp:nvSpPr>
      <dsp:spPr>
        <a:xfrm>
          <a:off x="5280414" y="749401"/>
          <a:ext cx="515865" cy="515857"/>
        </a:xfrm>
        <a:prstGeom prst="ellipse">
          <a:avLst/>
        </a:prstGeom>
        <a:solidFill>
          <a:schemeClr val="accent4">
            <a:hueOff val="778759"/>
            <a:satOff val="10409"/>
            <a:lumOff val="503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D8DCCF-AADC-4EDA-A2AF-91FE364B3FEA}">
      <dsp:nvSpPr>
        <dsp:cNvPr id="0" name=""/>
        <dsp:cNvSpPr/>
      </dsp:nvSpPr>
      <dsp:spPr>
        <a:xfrm>
          <a:off x="1883291" y="3486370"/>
          <a:ext cx="932526" cy="932552"/>
        </a:xfrm>
        <a:prstGeom prst="ellipse">
          <a:avLst/>
        </a:prstGeom>
        <a:solidFill>
          <a:schemeClr val="accent4">
            <a:hueOff val="890010"/>
            <a:satOff val="11896"/>
            <a:lumOff val="575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09D229-B9B8-444E-8EB6-AEF0E77ADD93}">
      <dsp:nvSpPr>
        <dsp:cNvPr id="0" name=""/>
        <dsp:cNvSpPr/>
      </dsp:nvSpPr>
      <dsp:spPr>
        <a:xfrm>
          <a:off x="8269503" y="161476"/>
          <a:ext cx="1885756" cy="1885154"/>
        </a:xfrm>
        <a:prstGeom prst="ellipse">
          <a:avLst/>
        </a:prstGeom>
        <a:solidFill>
          <a:schemeClr val="accent4">
            <a:hueOff val="1001261"/>
            <a:satOff val="13383"/>
            <a:lumOff val="647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подчиненные</a:t>
          </a:r>
          <a:endParaRPr lang="ru-RU" sz="2800" kern="1200" dirty="0"/>
        </a:p>
      </dsp:txBody>
      <dsp:txXfrm>
        <a:off x="8545666" y="437550"/>
        <a:ext cx="1333430" cy="1333006"/>
      </dsp:txXfrm>
    </dsp:sp>
    <dsp:sp modelId="{75E17336-F67C-4E18-8137-D61FAB67E278}">
      <dsp:nvSpPr>
        <dsp:cNvPr id="0" name=""/>
        <dsp:cNvSpPr/>
      </dsp:nvSpPr>
      <dsp:spPr>
        <a:xfrm>
          <a:off x="7428417" y="1463040"/>
          <a:ext cx="515865" cy="515857"/>
        </a:xfrm>
        <a:prstGeom prst="ellipse">
          <a:avLst/>
        </a:prstGeom>
        <a:solidFill>
          <a:schemeClr val="accent4">
            <a:hueOff val="1112512"/>
            <a:satOff val="14870"/>
            <a:lumOff val="719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CE5F1F-0FC6-4DB4-BB3B-7BC324C6932E}">
      <dsp:nvSpPr>
        <dsp:cNvPr id="0" name=""/>
        <dsp:cNvSpPr/>
      </dsp:nvSpPr>
      <dsp:spPr>
        <a:xfrm>
          <a:off x="1528742" y="4596113"/>
          <a:ext cx="373528" cy="373888"/>
        </a:xfrm>
        <a:prstGeom prst="ellipse">
          <a:avLst/>
        </a:prstGeom>
        <a:solidFill>
          <a:schemeClr val="accent4">
            <a:hueOff val="1223764"/>
            <a:satOff val="16357"/>
            <a:lumOff val="790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E9BFE0-972C-4FCC-BA1F-211D3FB67F13}">
      <dsp:nvSpPr>
        <dsp:cNvPr id="0" name=""/>
        <dsp:cNvSpPr/>
      </dsp:nvSpPr>
      <dsp:spPr>
        <a:xfrm>
          <a:off x="5253672" y="4064000"/>
          <a:ext cx="373528" cy="373888"/>
        </a:xfrm>
        <a:prstGeom prst="ellipse">
          <a:avLst/>
        </a:prstGeom>
        <a:solidFill>
          <a:schemeClr val="accent4">
            <a:hueOff val="1335015"/>
            <a:satOff val="17844"/>
            <a:lumOff val="862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70332-2A60-456B-9AF1-0A537464B6AC}">
      <dsp:nvSpPr>
        <dsp:cNvPr id="0" name=""/>
        <dsp:cNvSpPr/>
      </dsp:nvSpPr>
      <dsp:spPr>
        <a:xfrm>
          <a:off x="-6350035" y="-971320"/>
          <a:ext cx="7558460" cy="7558460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16ABC7-D099-407C-BB0B-7C5D07D6359B}">
      <dsp:nvSpPr>
        <dsp:cNvPr id="0" name=""/>
        <dsp:cNvSpPr/>
      </dsp:nvSpPr>
      <dsp:spPr>
        <a:xfrm>
          <a:off x="527935" y="350876"/>
          <a:ext cx="11584368" cy="7022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37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они хотят обладать властью и не желают отдавать ни крупицы власти подчиненным</a:t>
          </a:r>
          <a:endParaRPr lang="ru-RU" sz="2800" kern="1200" dirty="0"/>
        </a:p>
      </dsp:txBody>
      <dsp:txXfrm>
        <a:off x="527935" y="350876"/>
        <a:ext cx="11584368" cy="702202"/>
      </dsp:txXfrm>
    </dsp:sp>
    <dsp:sp modelId="{C42DD4BE-40D2-4D17-BBAB-B2532DFA3137}">
      <dsp:nvSpPr>
        <dsp:cNvPr id="0" name=""/>
        <dsp:cNvSpPr/>
      </dsp:nvSpPr>
      <dsp:spPr>
        <a:xfrm>
          <a:off x="89059" y="263101"/>
          <a:ext cx="877752" cy="8777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0EBD05-737C-4C6B-882A-3EAB0F5205D1}">
      <dsp:nvSpPr>
        <dsp:cNvPr id="0" name=""/>
        <dsp:cNvSpPr/>
      </dsp:nvSpPr>
      <dsp:spPr>
        <a:xfrm>
          <a:off x="1031113" y="1403842"/>
          <a:ext cx="11081191" cy="702202"/>
        </a:xfrm>
        <a:prstGeom prst="rect">
          <a:avLst/>
        </a:prstGeom>
        <a:solidFill>
          <a:schemeClr val="accent3">
            <a:hueOff val="-3082042"/>
            <a:satOff val="3141"/>
            <a:lumOff val="-5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37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они рассматривают делегирование как признак слабости</a:t>
          </a:r>
          <a:endParaRPr lang="ru-RU" sz="2800" kern="1200" dirty="0"/>
        </a:p>
      </dsp:txBody>
      <dsp:txXfrm>
        <a:off x="1031113" y="1403842"/>
        <a:ext cx="11081191" cy="702202"/>
      </dsp:txXfrm>
    </dsp:sp>
    <dsp:sp modelId="{EA8265AC-2BFB-4B81-9F02-D3E9AF643D7F}">
      <dsp:nvSpPr>
        <dsp:cNvPr id="0" name=""/>
        <dsp:cNvSpPr/>
      </dsp:nvSpPr>
      <dsp:spPr>
        <a:xfrm>
          <a:off x="592236" y="1316067"/>
          <a:ext cx="877752" cy="8777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3082042"/>
              <a:satOff val="3141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BC7F7E-20FC-4236-A94F-F2F0B2B2DE1E}">
      <dsp:nvSpPr>
        <dsp:cNvPr id="0" name=""/>
        <dsp:cNvSpPr/>
      </dsp:nvSpPr>
      <dsp:spPr>
        <a:xfrm>
          <a:off x="1185548" y="2456808"/>
          <a:ext cx="10926755" cy="702202"/>
        </a:xfrm>
        <a:prstGeom prst="rect">
          <a:avLst/>
        </a:prstGeom>
        <a:solidFill>
          <a:schemeClr val="accent3">
            <a:hueOff val="-6164083"/>
            <a:satOff val="6281"/>
            <a:lumOff val="-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37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они не чувствуют безопасности в своей деятельности и боятся, что подчиненный, который хорошо работает, «выделится на их фоне»</a:t>
          </a:r>
          <a:endParaRPr lang="ru-RU" sz="2800" kern="1200" dirty="0"/>
        </a:p>
      </dsp:txBody>
      <dsp:txXfrm>
        <a:off x="1185548" y="2456808"/>
        <a:ext cx="10926755" cy="702202"/>
      </dsp:txXfrm>
    </dsp:sp>
    <dsp:sp modelId="{B52DA1C9-F054-467E-B953-4FFD2BEFF91C}">
      <dsp:nvSpPr>
        <dsp:cNvPr id="0" name=""/>
        <dsp:cNvSpPr/>
      </dsp:nvSpPr>
      <dsp:spPr>
        <a:xfrm>
          <a:off x="746671" y="2369033"/>
          <a:ext cx="877752" cy="8777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6164083"/>
              <a:satOff val="6281"/>
              <a:lumOff val="-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DE3A69-CB92-4729-983E-BCCCF7BBA486}">
      <dsp:nvSpPr>
        <dsp:cNvPr id="0" name=""/>
        <dsp:cNvSpPr/>
      </dsp:nvSpPr>
      <dsp:spPr>
        <a:xfrm>
          <a:off x="1031113" y="3509774"/>
          <a:ext cx="11081191" cy="702202"/>
        </a:xfrm>
        <a:prstGeom prst="rect">
          <a:avLst/>
        </a:prstGeom>
        <a:solidFill>
          <a:schemeClr val="accent3">
            <a:hueOff val="-9246125"/>
            <a:satOff val="9422"/>
            <a:lumOff val="-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37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они чувствуют, что единственный путь сделать что-либо правильно - сделать это самим</a:t>
          </a:r>
          <a:endParaRPr lang="ru-RU" sz="2800" kern="1200" dirty="0"/>
        </a:p>
      </dsp:txBody>
      <dsp:txXfrm>
        <a:off x="1031113" y="3509774"/>
        <a:ext cx="11081191" cy="702202"/>
      </dsp:txXfrm>
    </dsp:sp>
    <dsp:sp modelId="{5EA3CF36-10F8-411E-BED3-543C35974993}">
      <dsp:nvSpPr>
        <dsp:cNvPr id="0" name=""/>
        <dsp:cNvSpPr/>
      </dsp:nvSpPr>
      <dsp:spPr>
        <a:xfrm>
          <a:off x="592236" y="3421999"/>
          <a:ext cx="877752" cy="8777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9246125"/>
              <a:satOff val="9422"/>
              <a:lumOff val="-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5D6FD9-F3F5-442E-874A-7B8EFB8A62A0}">
      <dsp:nvSpPr>
        <dsp:cNvPr id="0" name=""/>
        <dsp:cNvSpPr/>
      </dsp:nvSpPr>
      <dsp:spPr>
        <a:xfrm>
          <a:off x="527935" y="4562740"/>
          <a:ext cx="11584368" cy="702202"/>
        </a:xfrm>
        <a:prstGeom prst="rect">
          <a:avLst/>
        </a:prstGeom>
        <a:solidFill>
          <a:schemeClr val="accent3">
            <a:hueOff val="-12328166"/>
            <a:satOff val="12562"/>
            <a:lumOff val="-235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37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они не хотят тратить время для обучения подчиненного тому, как выполнять задание</a:t>
          </a:r>
          <a:endParaRPr lang="ru-RU" sz="2800" kern="1200" dirty="0"/>
        </a:p>
      </dsp:txBody>
      <dsp:txXfrm>
        <a:off x="527935" y="4562740"/>
        <a:ext cx="11584368" cy="702202"/>
      </dsp:txXfrm>
    </dsp:sp>
    <dsp:sp modelId="{214E8D19-55D6-48A4-BD6A-7130D3131F8F}">
      <dsp:nvSpPr>
        <dsp:cNvPr id="0" name=""/>
        <dsp:cNvSpPr/>
      </dsp:nvSpPr>
      <dsp:spPr>
        <a:xfrm>
          <a:off x="89059" y="4474965"/>
          <a:ext cx="877752" cy="8777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12328166"/>
              <a:satOff val="12562"/>
              <a:lumOff val="-23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70332-2A60-456B-9AF1-0A537464B6AC}">
      <dsp:nvSpPr>
        <dsp:cNvPr id="0" name=""/>
        <dsp:cNvSpPr/>
      </dsp:nvSpPr>
      <dsp:spPr>
        <a:xfrm>
          <a:off x="-6968989" y="-1065418"/>
          <a:ext cx="8293733" cy="8293733"/>
        </a:xfrm>
        <a:prstGeom prst="blockArc">
          <a:avLst>
            <a:gd name="adj1" fmla="val 18900000"/>
            <a:gd name="adj2" fmla="val 2700000"/>
            <a:gd name="adj3" fmla="val 260"/>
          </a:avLst>
        </a:pr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16ABC7-D099-407C-BB0B-7C5D07D6359B}">
      <dsp:nvSpPr>
        <dsp:cNvPr id="0" name=""/>
        <dsp:cNvSpPr/>
      </dsp:nvSpPr>
      <dsp:spPr>
        <a:xfrm>
          <a:off x="578489" y="385057"/>
          <a:ext cx="11525174" cy="7706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67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испытывают недостаток уверенности в своей возможности принять на себя дополнительные обязанности</a:t>
          </a:r>
          <a:endParaRPr lang="ru-RU" sz="2800" kern="1200" dirty="0"/>
        </a:p>
      </dsp:txBody>
      <dsp:txXfrm>
        <a:off x="578489" y="385057"/>
        <a:ext cx="11525174" cy="770608"/>
      </dsp:txXfrm>
    </dsp:sp>
    <dsp:sp modelId="{C42DD4BE-40D2-4D17-BBAB-B2532DFA3137}">
      <dsp:nvSpPr>
        <dsp:cNvPr id="0" name=""/>
        <dsp:cNvSpPr/>
      </dsp:nvSpPr>
      <dsp:spPr>
        <a:xfrm>
          <a:off x="96858" y="288731"/>
          <a:ext cx="963260" cy="9632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0EBD05-737C-4C6B-882A-3EAB0F5205D1}">
      <dsp:nvSpPr>
        <dsp:cNvPr id="0" name=""/>
        <dsp:cNvSpPr/>
      </dsp:nvSpPr>
      <dsp:spPr>
        <a:xfrm>
          <a:off x="1130684" y="1540600"/>
          <a:ext cx="10972978" cy="770608"/>
        </a:xfrm>
        <a:prstGeom prst="rect">
          <a:avLst/>
        </a:prstGeom>
        <a:solidFill>
          <a:schemeClr val="accent3">
            <a:hueOff val="-3082042"/>
            <a:satOff val="3141"/>
            <a:lumOff val="-5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67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боятся провала</a:t>
          </a:r>
          <a:endParaRPr lang="ru-RU" sz="2800" kern="1200" dirty="0"/>
        </a:p>
      </dsp:txBody>
      <dsp:txXfrm>
        <a:off x="1130684" y="1540600"/>
        <a:ext cx="10972978" cy="770608"/>
      </dsp:txXfrm>
    </dsp:sp>
    <dsp:sp modelId="{EA8265AC-2BFB-4B81-9F02-D3E9AF643D7F}">
      <dsp:nvSpPr>
        <dsp:cNvPr id="0" name=""/>
        <dsp:cNvSpPr/>
      </dsp:nvSpPr>
      <dsp:spPr>
        <a:xfrm>
          <a:off x="649054" y="1444274"/>
          <a:ext cx="963260" cy="9632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3082042"/>
              <a:satOff val="3141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BC7F7E-20FC-4236-A94F-F2F0B2B2DE1E}">
      <dsp:nvSpPr>
        <dsp:cNvPr id="0" name=""/>
        <dsp:cNvSpPr/>
      </dsp:nvSpPr>
      <dsp:spPr>
        <a:xfrm>
          <a:off x="1300164" y="2696144"/>
          <a:ext cx="10803499" cy="770608"/>
        </a:xfrm>
        <a:prstGeom prst="rect">
          <a:avLst/>
        </a:prstGeom>
        <a:solidFill>
          <a:schemeClr val="accent3">
            <a:hueOff val="-6164083"/>
            <a:satOff val="6281"/>
            <a:lumOff val="-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67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они рассматривают дополнительную обязанность как экстренную работу без дополнительного вознаграждения</a:t>
          </a:r>
          <a:endParaRPr lang="ru-RU" sz="2800" kern="1200" dirty="0"/>
        </a:p>
      </dsp:txBody>
      <dsp:txXfrm>
        <a:off x="1300164" y="2696144"/>
        <a:ext cx="10803499" cy="770608"/>
      </dsp:txXfrm>
    </dsp:sp>
    <dsp:sp modelId="{B52DA1C9-F054-467E-B953-4FFD2BEFF91C}">
      <dsp:nvSpPr>
        <dsp:cNvPr id="0" name=""/>
        <dsp:cNvSpPr/>
      </dsp:nvSpPr>
      <dsp:spPr>
        <a:xfrm>
          <a:off x="818533" y="2599818"/>
          <a:ext cx="963260" cy="9632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6164083"/>
              <a:satOff val="6281"/>
              <a:lumOff val="-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DE3A69-CB92-4729-983E-BCCCF7BBA486}">
      <dsp:nvSpPr>
        <dsp:cNvPr id="0" name=""/>
        <dsp:cNvSpPr/>
      </dsp:nvSpPr>
      <dsp:spPr>
        <a:xfrm>
          <a:off x="1130684" y="3851687"/>
          <a:ext cx="10972978" cy="770608"/>
        </a:xfrm>
        <a:prstGeom prst="rect">
          <a:avLst/>
        </a:prstGeom>
        <a:solidFill>
          <a:schemeClr val="accent3">
            <a:hueOff val="-9246125"/>
            <a:satOff val="9422"/>
            <a:lumOff val="-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67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испытывают недостаток информации или ресурсов, требуемых для выполнения работы</a:t>
          </a:r>
          <a:endParaRPr lang="ru-RU" sz="2800" kern="1200" dirty="0"/>
        </a:p>
      </dsp:txBody>
      <dsp:txXfrm>
        <a:off x="1130684" y="3851687"/>
        <a:ext cx="10972978" cy="770608"/>
      </dsp:txXfrm>
    </dsp:sp>
    <dsp:sp modelId="{5EA3CF36-10F8-411E-BED3-543C35974993}">
      <dsp:nvSpPr>
        <dsp:cNvPr id="0" name=""/>
        <dsp:cNvSpPr/>
      </dsp:nvSpPr>
      <dsp:spPr>
        <a:xfrm>
          <a:off x="649054" y="3755361"/>
          <a:ext cx="963260" cy="9632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9246125"/>
              <a:satOff val="9422"/>
              <a:lumOff val="-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5D6FD9-F3F5-442E-874A-7B8EFB8A62A0}">
      <dsp:nvSpPr>
        <dsp:cNvPr id="0" name=""/>
        <dsp:cNvSpPr/>
      </dsp:nvSpPr>
      <dsp:spPr>
        <a:xfrm>
          <a:off x="578489" y="5007230"/>
          <a:ext cx="11525174" cy="770608"/>
        </a:xfrm>
        <a:prstGeom prst="rect">
          <a:avLst/>
        </a:prstGeom>
        <a:solidFill>
          <a:schemeClr val="accent3">
            <a:hueOff val="-12328166"/>
            <a:satOff val="12562"/>
            <a:lumOff val="-235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67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считают, что проще спросить своего непосредственного начальника, чем пытаться решать проблему самим</a:t>
          </a:r>
          <a:endParaRPr lang="ru-RU" sz="2800" kern="1200" dirty="0"/>
        </a:p>
      </dsp:txBody>
      <dsp:txXfrm>
        <a:off x="578489" y="5007230"/>
        <a:ext cx="11525174" cy="770608"/>
      </dsp:txXfrm>
    </dsp:sp>
    <dsp:sp modelId="{214E8D19-55D6-48A4-BD6A-7130D3131F8F}">
      <dsp:nvSpPr>
        <dsp:cNvPr id="0" name=""/>
        <dsp:cNvSpPr/>
      </dsp:nvSpPr>
      <dsp:spPr>
        <a:xfrm>
          <a:off x="96858" y="4910904"/>
          <a:ext cx="963260" cy="9632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12328166"/>
              <a:satOff val="12562"/>
              <a:lumOff val="-23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70332-2A60-456B-9AF1-0A537464B6AC}">
      <dsp:nvSpPr>
        <dsp:cNvPr id="0" name=""/>
        <dsp:cNvSpPr/>
      </dsp:nvSpPr>
      <dsp:spPr>
        <a:xfrm>
          <a:off x="-6965701" y="-1065418"/>
          <a:ext cx="8293733" cy="8293733"/>
        </a:xfrm>
        <a:prstGeom prst="blockArc">
          <a:avLst>
            <a:gd name="adj1" fmla="val 18900000"/>
            <a:gd name="adj2" fmla="val 2700000"/>
            <a:gd name="adj3" fmla="val 260"/>
          </a:avLst>
        </a:pr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0A40A9-79E6-44ED-B392-08CCFF00FE07}">
      <dsp:nvSpPr>
        <dsp:cNvPr id="0" name=""/>
        <dsp:cNvSpPr/>
      </dsp:nvSpPr>
      <dsp:spPr>
        <a:xfrm>
          <a:off x="855410" y="616289"/>
          <a:ext cx="11251541" cy="12325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836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организация имеет малый размер</a:t>
          </a:r>
          <a:endParaRPr lang="ru-RU" sz="2800" kern="1200" dirty="0"/>
        </a:p>
      </dsp:txBody>
      <dsp:txXfrm>
        <a:off x="855410" y="616289"/>
        <a:ext cx="11251541" cy="1232579"/>
      </dsp:txXfrm>
    </dsp:sp>
    <dsp:sp modelId="{B52DA1C9-F054-467E-B953-4FFD2BEFF91C}">
      <dsp:nvSpPr>
        <dsp:cNvPr id="0" name=""/>
        <dsp:cNvSpPr/>
      </dsp:nvSpPr>
      <dsp:spPr>
        <a:xfrm>
          <a:off x="85047" y="462217"/>
          <a:ext cx="1540724" cy="15407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47B93D-C2E6-4D83-80E1-2587102F6C20}">
      <dsp:nvSpPr>
        <dsp:cNvPr id="0" name=""/>
        <dsp:cNvSpPr/>
      </dsp:nvSpPr>
      <dsp:spPr>
        <a:xfrm>
          <a:off x="1303452" y="2465158"/>
          <a:ext cx="10803499" cy="1232579"/>
        </a:xfrm>
        <a:prstGeom prst="rect">
          <a:avLst/>
        </a:prstGeom>
        <a:solidFill>
          <a:schemeClr val="accent3">
            <a:hueOff val="-6164083"/>
            <a:satOff val="6281"/>
            <a:lumOff val="-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836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существует очень мало видов деятельности, чтобы их делегировать</a:t>
          </a:r>
          <a:endParaRPr lang="ru-RU" sz="2800" kern="1200" dirty="0"/>
        </a:p>
      </dsp:txBody>
      <dsp:txXfrm>
        <a:off x="1303452" y="2465158"/>
        <a:ext cx="10803499" cy="1232579"/>
      </dsp:txXfrm>
    </dsp:sp>
    <dsp:sp modelId="{5EA3CF36-10F8-411E-BED3-543C35974993}">
      <dsp:nvSpPr>
        <dsp:cNvPr id="0" name=""/>
        <dsp:cNvSpPr/>
      </dsp:nvSpPr>
      <dsp:spPr>
        <a:xfrm>
          <a:off x="533090" y="2311086"/>
          <a:ext cx="1540724" cy="15407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6164083"/>
              <a:satOff val="6281"/>
              <a:lumOff val="-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A5FCA8-67C9-473B-AB4D-6011C62E2525}">
      <dsp:nvSpPr>
        <dsp:cNvPr id="0" name=""/>
        <dsp:cNvSpPr/>
      </dsp:nvSpPr>
      <dsp:spPr>
        <a:xfrm>
          <a:off x="855410" y="4314027"/>
          <a:ext cx="11251541" cy="1232579"/>
        </a:xfrm>
        <a:prstGeom prst="rect">
          <a:avLst/>
        </a:prstGeom>
        <a:solidFill>
          <a:schemeClr val="accent3">
            <a:hueOff val="-12328166"/>
            <a:satOff val="12562"/>
            <a:lumOff val="-235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836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нет традиции делегирования, равно как и нет поведенческого прецедента, которому могли бы следовать подчиненные</a:t>
          </a:r>
          <a:endParaRPr lang="ru-RU" sz="2800" kern="1200" dirty="0"/>
        </a:p>
      </dsp:txBody>
      <dsp:txXfrm>
        <a:off x="855410" y="4314027"/>
        <a:ext cx="11251541" cy="1232579"/>
      </dsp:txXfrm>
    </dsp:sp>
    <dsp:sp modelId="{214E8D19-55D6-48A4-BD6A-7130D3131F8F}">
      <dsp:nvSpPr>
        <dsp:cNvPr id="0" name=""/>
        <dsp:cNvSpPr/>
      </dsp:nvSpPr>
      <dsp:spPr>
        <a:xfrm>
          <a:off x="85047" y="4159955"/>
          <a:ext cx="1540724" cy="15407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12328166"/>
              <a:satOff val="12562"/>
              <a:lumOff val="-23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3AD63-6387-4B08-9E9D-5D5AD9B26CA0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44163F-207C-4BEE-BFC5-65A994B0399A}">
      <dsp:nvSpPr>
        <dsp:cNvPr id="0" name=""/>
        <dsp:cNvSpPr/>
      </dsp:nvSpPr>
      <dsp:spPr>
        <a:xfrm>
          <a:off x="752110" y="541866"/>
          <a:ext cx="9394071" cy="10837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разгрузить вышестоящих руководителей и создать наилучшие условия для решения стратегических и перспективных задач управления</a:t>
          </a:r>
        </a:p>
      </dsp:txBody>
      <dsp:txXfrm>
        <a:off x="752110" y="541866"/>
        <a:ext cx="9394071" cy="1083733"/>
      </dsp:txXfrm>
    </dsp:sp>
    <dsp:sp modelId="{F3019E85-D658-4E9B-94A6-5CE37319767C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2A0851-B940-4809-BDA4-C6BE17B06C7C}">
      <dsp:nvSpPr>
        <dsp:cNvPr id="0" name=""/>
        <dsp:cNvSpPr/>
      </dsp:nvSpPr>
      <dsp:spPr>
        <a:xfrm>
          <a:off x="1146048" y="2167466"/>
          <a:ext cx="9000134" cy="1083733"/>
        </a:xfrm>
        <a:prstGeom prst="rect">
          <a:avLst/>
        </a:prstGeom>
        <a:solidFill>
          <a:schemeClr val="accent3">
            <a:hueOff val="-6164083"/>
            <a:satOff val="6281"/>
            <a:lumOff val="-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повысить дееспособность нижестоящих звеньев</a:t>
          </a:r>
          <a:endParaRPr lang="ru-RU" sz="2400" kern="1200" dirty="0"/>
        </a:p>
      </dsp:txBody>
      <dsp:txXfrm>
        <a:off x="1146048" y="2167466"/>
        <a:ext cx="9000134" cy="1083733"/>
      </dsp:txXfrm>
    </dsp:sp>
    <dsp:sp modelId="{FB5F207F-6748-461A-BBDC-D2D128156F50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6164083"/>
              <a:satOff val="6281"/>
              <a:lumOff val="-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84005-4BDC-4752-B675-3FA14CA358C5}">
      <dsp:nvSpPr>
        <dsp:cNvPr id="0" name=""/>
        <dsp:cNvSpPr/>
      </dsp:nvSpPr>
      <dsp:spPr>
        <a:xfrm>
          <a:off x="752110" y="3793066"/>
          <a:ext cx="9394071" cy="1083733"/>
        </a:xfrm>
        <a:prstGeom prst="rect">
          <a:avLst/>
        </a:prstGeom>
        <a:solidFill>
          <a:schemeClr val="accent3">
            <a:hueOff val="-12328166"/>
            <a:satOff val="12562"/>
            <a:lumOff val="-235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активизировать «человеческий фактор», увеличить вовлеченность и заинтересованность работников</a:t>
          </a:r>
          <a:endParaRPr lang="ru-RU" sz="2400" kern="1200" dirty="0"/>
        </a:p>
      </dsp:txBody>
      <dsp:txXfrm>
        <a:off x="752110" y="3793066"/>
        <a:ext cx="9394071" cy="1083733"/>
      </dsp:txXfrm>
    </dsp:sp>
    <dsp:sp modelId="{2F835C66-FBB0-43CF-93C6-600A605C0308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12328166"/>
              <a:satOff val="12562"/>
              <a:lumOff val="-23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CC501C-EF95-4526-9E7D-C00F94BF157A}">
      <dsp:nvSpPr>
        <dsp:cNvPr id="0" name=""/>
        <dsp:cNvSpPr/>
      </dsp:nvSpPr>
      <dsp:spPr>
        <a:xfrm>
          <a:off x="350" y="4323173"/>
          <a:ext cx="1705571" cy="1705571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F1BEAD-5C54-4701-B0A4-9D8E47107B58}">
      <dsp:nvSpPr>
        <dsp:cNvPr id="0" name=""/>
        <dsp:cNvSpPr/>
      </dsp:nvSpPr>
      <dsp:spPr>
        <a:xfrm rot="17700000">
          <a:off x="601317" y="2932784"/>
          <a:ext cx="2120214" cy="1021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постановка целей</a:t>
          </a:r>
          <a:endParaRPr lang="ru-RU" sz="2400" kern="1200" dirty="0"/>
        </a:p>
      </dsp:txBody>
      <dsp:txXfrm>
        <a:off x="601317" y="2932784"/>
        <a:ext cx="2120214" cy="1021779"/>
      </dsp:txXfrm>
    </dsp:sp>
    <dsp:sp modelId="{A6C5EE12-59C5-40E5-AA9D-A345A63736BC}">
      <dsp:nvSpPr>
        <dsp:cNvPr id="0" name=""/>
        <dsp:cNvSpPr/>
      </dsp:nvSpPr>
      <dsp:spPr>
        <a:xfrm>
          <a:off x="1834391" y="4733309"/>
          <a:ext cx="885299" cy="8852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FCC1E3-F776-4C36-9CB0-CE9B4F42B2C8}">
      <dsp:nvSpPr>
        <dsp:cNvPr id="0" name=""/>
        <dsp:cNvSpPr/>
      </dsp:nvSpPr>
      <dsp:spPr>
        <a:xfrm rot="17700000">
          <a:off x="785875" y="5965507"/>
          <a:ext cx="1834085" cy="884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0960" bIns="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стратегичес</a:t>
          </a:r>
          <a:r>
            <a:rPr lang="ru-RU" sz="2400" kern="1200" dirty="0" smtClean="0"/>
            <a:t>-кие решения</a:t>
          </a:r>
          <a:endParaRPr lang="ru-RU" sz="2400" kern="1200" dirty="0"/>
        </a:p>
      </dsp:txBody>
      <dsp:txXfrm>
        <a:off x="785875" y="5965507"/>
        <a:ext cx="1834085" cy="884327"/>
      </dsp:txXfrm>
    </dsp:sp>
    <dsp:sp modelId="{F947E2F3-1971-490B-B183-F9C4A539A9A3}">
      <dsp:nvSpPr>
        <dsp:cNvPr id="0" name=""/>
        <dsp:cNvSpPr/>
      </dsp:nvSpPr>
      <dsp:spPr>
        <a:xfrm rot="17700000">
          <a:off x="1934122" y="3502084"/>
          <a:ext cx="1834085" cy="884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77B707-3BC5-4623-BCB3-9EE2369F5797}">
      <dsp:nvSpPr>
        <dsp:cNvPr id="0" name=""/>
        <dsp:cNvSpPr/>
      </dsp:nvSpPr>
      <dsp:spPr>
        <a:xfrm>
          <a:off x="2848024" y="4733309"/>
          <a:ext cx="885299" cy="8852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0AF447-23AB-4A0C-8A5B-B20CE64616C0}">
      <dsp:nvSpPr>
        <dsp:cNvPr id="0" name=""/>
        <dsp:cNvSpPr/>
      </dsp:nvSpPr>
      <dsp:spPr>
        <a:xfrm rot="17700000">
          <a:off x="1799508" y="5965507"/>
          <a:ext cx="1834085" cy="884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0960" bIns="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контроль результатов</a:t>
          </a:r>
          <a:endParaRPr lang="ru-RU" sz="2400" kern="1200" dirty="0"/>
        </a:p>
      </dsp:txBody>
      <dsp:txXfrm>
        <a:off x="1799508" y="5965507"/>
        <a:ext cx="1834085" cy="884327"/>
      </dsp:txXfrm>
    </dsp:sp>
    <dsp:sp modelId="{FF0AC100-A675-4CCB-832A-5DF5F25DF890}">
      <dsp:nvSpPr>
        <dsp:cNvPr id="0" name=""/>
        <dsp:cNvSpPr/>
      </dsp:nvSpPr>
      <dsp:spPr>
        <a:xfrm rot="17700000">
          <a:off x="2947755" y="3502084"/>
          <a:ext cx="1834085" cy="884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35FB46-2A1F-42C8-BF1A-9265DC76A6DD}">
      <dsp:nvSpPr>
        <dsp:cNvPr id="0" name=""/>
        <dsp:cNvSpPr/>
      </dsp:nvSpPr>
      <dsp:spPr>
        <a:xfrm>
          <a:off x="3861794" y="4323173"/>
          <a:ext cx="1705571" cy="1705571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3055B8-404E-4961-A6D2-8FEF838E078E}">
      <dsp:nvSpPr>
        <dsp:cNvPr id="0" name=""/>
        <dsp:cNvSpPr/>
      </dsp:nvSpPr>
      <dsp:spPr>
        <a:xfrm rot="17700000">
          <a:off x="4462760" y="2932784"/>
          <a:ext cx="2120214" cy="1021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мотивация сотрудников</a:t>
          </a:r>
          <a:endParaRPr lang="ru-RU" sz="2400" kern="1200" dirty="0"/>
        </a:p>
      </dsp:txBody>
      <dsp:txXfrm>
        <a:off x="4462760" y="2932784"/>
        <a:ext cx="2120214" cy="1021779"/>
      </dsp:txXfrm>
    </dsp:sp>
    <dsp:sp modelId="{7306AB4A-756C-4F39-8A22-FFE9D03ACF09}">
      <dsp:nvSpPr>
        <dsp:cNvPr id="0" name=""/>
        <dsp:cNvSpPr/>
      </dsp:nvSpPr>
      <dsp:spPr>
        <a:xfrm>
          <a:off x="5695835" y="4733309"/>
          <a:ext cx="885299" cy="8852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EAB66A-8E04-43FC-AFE7-7DCFACB8E857}">
      <dsp:nvSpPr>
        <dsp:cNvPr id="0" name=""/>
        <dsp:cNvSpPr/>
      </dsp:nvSpPr>
      <dsp:spPr>
        <a:xfrm rot="17700000">
          <a:off x="4647319" y="5965507"/>
          <a:ext cx="1834085" cy="884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0960" bIns="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задачи особой важности </a:t>
          </a:r>
          <a:endParaRPr lang="ru-RU" sz="2400" kern="1200" dirty="0"/>
        </a:p>
      </dsp:txBody>
      <dsp:txXfrm>
        <a:off x="4647319" y="5965507"/>
        <a:ext cx="1834085" cy="884327"/>
      </dsp:txXfrm>
    </dsp:sp>
    <dsp:sp modelId="{F8FEA4E3-BAB8-422A-92CE-3B6FD6AAA6B5}">
      <dsp:nvSpPr>
        <dsp:cNvPr id="0" name=""/>
        <dsp:cNvSpPr/>
      </dsp:nvSpPr>
      <dsp:spPr>
        <a:xfrm rot="17700000">
          <a:off x="5795565" y="3502084"/>
          <a:ext cx="1834085" cy="884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E79E96-0FEF-4D0E-A69F-307BF999E074}">
      <dsp:nvSpPr>
        <dsp:cNvPr id="0" name=""/>
        <dsp:cNvSpPr/>
      </dsp:nvSpPr>
      <dsp:spPr>
        <a:xfrm>
          <a:off x="6709468" y="4733309"/>
          <a:ext cx="885299" cy="8852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4728C3-5A61-414A-9436-E6CF4DA5005A}">
      <dsp:nvSpPr>
        <dsp:cNvPr id="0" name=""/>
        <dsp:cNvSpPr/>
      </dsp:nvSpPr>
      <dsp:spPr>
        <a:xfrm rot="17700000">
          <a:off x="5660952" y="5965507"/>
          <a:ext cx="1834085" cy="884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0960" bIns="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задачи с высоким риском</a:t>
          </a:r>
          <a:endParaRPr lang="ru-RU" sz="2400" kern="1200" dirty="0"/>
        </a:p>
      </dsp:txBody>
      <dsp:txXfrm>
        <a:off x="5660952" y="5965507"/>
        <a:ext cx="1834085" cy="884327"/>
      </dsp:txXfrm>
    </dsp:sp>
    <dsp:sp modelId="{2FEBC0F3-26C5-431B-9E1C-AA218E20A732}">
      <dsp:nvSpPr>
        <dsp:cNvPr id="0" name=""/>
        <dsp:cNvSpPr/>
      </dsp:nvSpPr>
      <dsp:spPr>
        <a:xfrm rot="17700000">
          <a:off x="6809198" y="3502084"/>
          <a:ext cx="1834085" cy="884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BD1BA-9266-427A-A7C4-584698394228}">
      <dsp:nvSpPr>
        <dsp:cNvPr id="0" name=""/>
        <dsp:cNvSpPr/>
      </dsp:nvSpPr>
      <dsp:spPr>
        <a:xfrm>
          <a:off x="7723237" y="4323173"/>
          <a:ext cx="1705571" cy="1705571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D4D03-BC72-4714-A584-F1A06A052512}">
      <dsp:nvSpPr>
        <dsp:cNvPr id="0" name=""/>
        <dsp:cNvSpPr/>
      </dsp:nvSpPr>
      <dsp:spPr>
        <a:xfrm rot="17700000">
          <a:off x="8324204" y="2932784"/>
          <a:ext cx="2120214" cy="1021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исключитель-ные</a:t>
          </a:r>
          <a:r>
            <a:rPr lang="ru-RU" sz="2400" kern="1200" dirty="0" smtClean="0"/>
            <a:t> дела</a:t>
          </a:r>
          <a:endParaRPr lang="ru-RU" sz="2400" kern="1200" dirty="0"/>
        </a:p>
      </dsp:txBody>
      <dsp:txXfrm>
        <a:off x="8324204" y="2932784"/>
        <a:ext cx="2120214" cy="1021779"/>
      </dsp:txXfrm>
    </dsp:sp>
    <dsp:sp modelId="{A22D641C-AE95-4141-8205-9F4280E50B8A}">
      <dsp:nvSpPr>
        <dsp:cNvPr id="0" name=""/>
        <dsp:cNvSpPr/>
      </dsp:nvSpPr>
      <dsp:spPr>
        <a:xfrm>
          <a:off x="9557278" y="4733309"/>
          <a:ext cx="885299" cy="8852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D58F54-59C2-45F2-95BF-65D63A7C0E5F}">
      <dsp:nvSpPr>
        <dsp:cNvPr id="0" name=""/>
        <dsp:cNvSpPr/>
      </dsp:nvSpPr>
      <dsp:spPr>
        <a:xfrm rot="17700000">
          <a:off x="8508762" y="5965507"/>
          <a:ext cx="1834085" cy="884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0960" bIns="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срочные дела</a:t>
          </a:r>
          <a:endParaRPr lang="ru-RU" sz="2400" kern="1200" dirty="0"/>
        </a:p>
      </dsp:txBody>
      <dsp:txXfrm>
        <a:off x="8508762" y="5965507"/>
        <a:ext cx="1834085" cy="884327"/>
      </dsp:txXfrm>
    </dsp:sp>
    <dsp:sp modelId="{B3E19369-CC7F-40B7-B309-200D155E7447}">
      <dsp:nvSpPr>
        <dsp:cNvPr id="0" name=""/>
        <dsp:cNvSpPr/>
      </dsp:nvSpPr>
      <dsp:spPr>
        <a:xfrm rot="17700000">
          <a:off x="9657009" y="3502084"/>
          <a:ext cx="1834085" cy="884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D9D12-08D9-476C-AD5A-D5062D08F055}">
      <dsp:nvSpPr>
        <dsp:cNvPr id="0" name=""/>
        <dsp:cNvSpPr/>
      </dsp:nvSpPr>
      <dsp:spPr>
        <a:xfrm>
          <a:off x="10570911" y="4733309"/>
          <a:ext cx="885299" cy="8852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F9293C-68D5-4EE0-810D-AFD6F7ED3084}">
      <dsp:nvSpPr>
        <dsp:cNvPr id="0" name=""/>
        <dsp:cNvSpPr/>
      </dsp:nvSpPr>
      <dsp:spPr>
        <a:xfrm rot="17700000">
          <a:off x="9522395" y="5965507"/>
          <a:ext cx="1834085" cy="884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0960" bIns="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конфиден-циальные</a:t>
          </a:r>
          <a:r>
            <a:rPr lang="ru-RU" sz="2400" kern="1200" dirty="0" smtClean="0"/>
            <a:t> задачи</a:t>
          </a:r>
          <a:endParaRPr lang="ru-RU" sz="2400" kern="1200" dirty="0"/>
        </a:p>
      </dsp:txBody>
      <dsp:txXfrm>
        <a:off x="9522395" y="5965507"/>
        <a:ext cx="1834085" cy="884327"/>
      </dsp:txXfrm>
    </dsp:sp>
    <dsp:sp modelId="{6BCB5C31-0C59-42DD-BCE9-7820FC4D564D}">
      <dsp:nvSpPr>
        <dsp:cNvPr id="0" name=""/>
        <dsp:cNvSpPr/>
      </dsp:nvSpPr>
      <dsp:spPr>
        <a:xfrm rot="17700000">
          <a:off x="10670642" y="3502084"/>
          <a:ext cx="1834085" cy="884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E69BC-370A-48FA-A36E-F3AFBBCDB63E}">
      <dsp:nvSpPr>
        <dsp:cNvPr id="0" name=""/>
        <dsp:cNvSpPr/>
      </dsp:nvSpPr>
      <dsp:spPr>
        <a:xfrm>
          <a:off x="4364796" y="439"/>
          <a:ext cx="7218573" cy="656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лучшее обслуживание клиентов</a:t>
          </a:r>
        </a:p>
      </dsp:txBody>
      <dsp:txXfrm>
        <a:off x="4364796" y="439"/>
        <a:ext cx="7218573" cy="656233"/>
      </dsp:txXfrm>
    </dsp:sp>
    <dsp:sp modelId="{2CED2EC5-17E9-4FA2-B479-B449522B0CE3}">
      <dsp:nvSpPr>
        <dsp:cNvPr id="0" name=""/>
        <dsp:cNvSpPr/>
      </dsp:nvSpPr>
      <dsp:spPr>
        <a:xfrm>
          <a:off x="4364796" y="656673"/>
          <a:ext cx="1689146" cy="133677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B86218-9AE1-4F1E-B669-A518347D70B8}">
      <dsp:nvSpPr>
        <dsp:cNvPr id="0" name=""/>
        <dsp:cNvSpPr/>
      </dsp:nvSpPr>
      <dsp:spPr>
        <a:xfrm>
          <a:off x="5379406" y="656673"/>
          <a:ext cx="1689146" cy="133677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DCDC85-53DC-4EFB-9F1B-A67B641B25F5}">
      <dsp:nvSpPr>
        <dsp:cNvPr id="0" name=""/>
        <dsp:cNvSpPr/>
      </dsp:nvSpPr>
      <dsp:spPr>
        <a:xfrm>
          <a:off x="6394819" y="656673"/>
          <a:ext cx="1689146" cy="133677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630B96-7C2A-4810-BD38-C0269B9A85D8}">
      <dsp:nvSpPr>
        <dsp:cNvPr id="0" name=""/>
        <dsp:cNvSpPr/>
      </dsp:nvSpPr>
      <dsp:spPr>
        <a:xfrm>
          <a:off x="7409429" y="656673"/>
          <a:ext cx="1689146" cy="133677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551096-4DC3-45C4-8FC1-B96C7D8DE7A6}">
      <dsp:nvSpPr>
        <dsp:cNvPr id="0" name=""/>
        <dsp:cNvSpPr/>
      </dsp:nvSpPr>
      <dsp:spPr>
        <a:xfrm>
          <a:off x="8424842" y="656673"/>
          <a:ext cx="1689146" cy="133677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82FA53-9CDC-44F2-9108-F92BCB0ABA3E}">
      <dsp:nvSpPr>
        <dsp:cNvPr id="0" name=""/>
        <dsp:cNvSpPr/>
      </dsp:nvSpPr>
      <dsp:spPr>
        <a:xfrm>
          <a:off x="9439453" y="656673"/>
          <a:ext cx="1689146" cy="133677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498437-51CD-406C-9C98-66EEE265D15A}">
      <dsp:nvSpPr>
        <dsp:cNvPr id="0" name=""/>
        <dsp:cNvSpPr/>
      </dsp:nvSpPr>
      <dsp:spPr>
        <a:xfrm>
          <a:off x="10454865" y="656673"/>
          <a:ext cx="1689146" cy="133677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6151A9-E947-4BA6-9A72-DE68570ECEC0}">
      <dsp:nvSpPr>
        <dsp:cNvPr id="0" name=""/>
        <dsp:cNvSpPr/>
      </dsp:nvSpPr>
      <dsp:spPr>
        <a:xfrm>
          <a:off x="4364796" y="790350"/>
          <a:ext cx="7312414" cy="10694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скорость. Сотрудники, несущие ответственность за результаты работы, способны быстро и точно разрешать возникающие проблемы</a:t>
          </a:r>
          <a:endParaRPr lang="ru-RU" sz="2200" kern="1200" dirty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4364796" y="790350"/>
        <a:ext cx="7312414" cy="1069418"/>
      </dsp:txXfrm>
    </dsp:sp>
    <dsp:sp modelId="{E9CE9406-183E-42D9-B569-4398626CBEC8}">
      <dsp:nvSpPr>
        <dsp:cNvPr id="0" name=""/>
        <dsp:cNvSpPr/>
      </dsp:nvSpPr>
      <dsp:spPr>
        <a:xfrm>
          <a:off x="4364796" y="2052703"/>
          <a:ext cx="7218573" cy="656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компенсация за ограниченные возможности служебного роста</a:t>
          </a:r>
          <a:endParaRPr lang="ru-RU" sz="2200" kern="1200" dirty="0"/>
        </a:p>
      </dsp:txBody>
      <dsp:txXfrm>
        <a:off x="4364796" y="2052703"/>
        <a:ext cx="7218573" cy="656233"/>
      </dsp:txXfrm>
    </dsp:sp>
    <dsp:sp modelId="{C87A60CC-ACDD-4A62-BDA3-657BD8307DFB}">
      <dsp:nvSpPr>
        <dsp:cNvPr id="0" name=""/>
        <dsp:cNvSpPr/>
      </dsp:nvSpPr>
      <dsp:spPr>
        <a:xfrm>
          <a:off x="4364796" y="2708937"/>
          <a:ext cx="1689146" cy="133677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7A29C-C256-4438-AC6C-E722432DDEBD}">
      <dsp:nvSpPr>
        <dsp:cNvPr id="0" name=""/>
        <dsp:cNvSpPr/>
      </dsp:nvSpPr>
      <dsp:spPr>
        <a:xfrm>
          <a:off x="5379406" y="2708937"/>
          <a:ext cx="1689146" cy="133677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818DBE-CB22-4087-94C6-9B40A5C883F2}">
      <dsp:nvSpPr>
        <dsp:cNvPr id="0" name=""/>
        <dsp:cNvSpPr/>
      </dsp:nvSpPr>
      <dsp:spPr>
        <a:xfrm>
          <a:off x="6394819" y="2708937"/>
          <a:ext cx="1689146" cy="133677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06FAE4-AD4F-42F9-91E2-717D90688189}">
      <dsp:nvSpPr>
        <dsp:cNvPr id="0" name=""/>
        <dsp:cNvSpPr/>
      </dsp:nvSpPr>
      <dsp:spPr>
        <a:xfrm>
          <a:off x="7409429" y="2708937"/>
          <a:ext cx="1689146" cy="133677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4F2306-56A2-4DFF-815B-3393780C6DFA}">
      <dsp:nvSpPr>
        <dsp:cNvPr id="0" name=""/>
        <dsp:cNvSpPr/>
      </dsp:nvSpPr>
      <dsp:spPr>
        <a:xfrm>
          <a:off x="8424842" y="2708937"/>
          <a:ext cx="1689146" cy="133677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E7F34F-73DC-4F32-ACF8-718CAD50E174}">
      <dsp:nvSpPr>
        <dsp:cNvPr id="0" name=""/>
        <dsp:cNvSpPr/>
      </dsp:nvSpPr>
      <dsp:spPr>
        <a:xfrm>
          <a:off x="9439453" y="2708937"/>
          <a:ext cx="1689146" cy="133677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25FE20-2921-4205-9F61-1A27A3CEADFA}">
      <dsp:nvSpPr>
        <dsp:cNvPr id="0" name=""/>
        <dsp:cNvSpPr/>
      </dsp:nvSpPr>
      <dsp:spPr>
        <a:xfrm>
          <a:off x="10454865" y="2708937"/>
          <a:ext cx="1689146" cy="133677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1478AD-1268-47BF-A0DE-DF11F053637B}">
      <dsp:nvSpPr>
        <dsp:cNvPr id="0" name=""/>
        <dsp:cNvSpPr/>
      </dsp:nvSpPr>
      <dsp:spPr>
        <a:xfrm>
          <a:off x="4364796" y="2842614"/>
          <a:ext cx="7312414" cy="10694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гибкость. Сотрудники, наделенные правом принимать решения, готовы приспосабливаться к изменениям</a:t>
          </a:r>
          <a:endParaRPr lang="ru-RU" sz="2200" kern="1200" dirty="0"/>
        </a:p>
      </dsp:txBody>
      <dsp:txXfrm>
        <a:off x="4364796" y="2842614"/>
        <a:ext cx="7312414" cy="1069418"/>
      </dsp:txXfrm>
    </dsp:sp>
    <dsp:sp modelId="{B690739C-B2D1-43F5-A229-66AFBBF4470B}">
      <dsp:nvSpPr>
        <dsp:cNvPr id="0" name=""/>
        <dsp:cNvSpPr/>
      </dsp:nvSpPr>
      <dsp:spPr>
        <a:xfrm>
          <a:off x="4364796" y="4104966"/>
          <a:ext cx="7218573" cy="656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высвобождение времени руководства для решения стратегических задач</a:t>
          </a:r>
        </a:p>
      </dsp:txBody>
      <dsp:txXfrm>
        <a:off x="4364796" y="4104966"/>
        <a:ext cx="7218573" cy="656233"/>
      </dsp:txXfrm>
    </dsp:sp>
    <dsp:sp modelId="{92EA2628-3C0A-452F-A9BD-3CA48C7DC545}">
      <dsp:nvSpPr>
        <dsp:cNvPr id="0" name=""/>
        <dsp:cNvSpPr/>
      </dsp:nvSpPr>
      <dsp:spPr>
        <a:xfrm>
          <a:off x="4364796" y="4761200"/>
          <a:ext cx="1689146" cy="133677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15696D-9401-4349-96DE-92B16796F5B9}">
      <dsp:nvSpPr>
        <dsp:cNvPr id="0" name=""/>
        <dsp:cNvSpPr/>
      </dsp:nvSpPr>
      <dsp:spPr>
        <a:xfrm>
          <a:off x="5379406" y="4761200"/>
          <a:ext cx="1689146" cy="133677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B9F982-EEDD-4D05-8F39-167D773A318B}">
      <dsp:nvSpPr>
        <dsp:cNvPr id="0" name=""/>
        <dsp:cNvSpPr/>
      </dsp:nvSpPr>
      <dsp:spPr>
        <a:xfrm>
          <a:off x="6394819" y="4761200"/>
          <a:ext cx="1689146" cy="133677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ABF0BE-D783-4721-8B5F-24E229CECFC2}">
      <dsp:nvSpPr>
        <dsp:cNvPr id="0" name=""/>
        <dsp:cNvSpPr/>
      </dsp:nvSpPr>
      <dsp:spPr>
        <a:xfrm>
          <a:off x="7409429" y="4761200"/>
          <a:ext cx="1689146" cy="133677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723F20-330A-4889-AC16-29B49D8B11DA}">
      <dsp:nvSpPr>
        <dsp:cNvPr id="0" name=""/>
        <dsp:cNvSpPr/>
      </dsp:nvSpPr>
      <dsp:spPr>
        <a:xfrm>
          <a:off x="8424842" y="4761200"/>
          <a:ext cx="1689146" cy="133677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06967E-CDB6-40A3-8BE0-6AAF1B345388}">
      <dsp:nvSpPr>
        <dsp:cNvPr id="0" name=""/>
        <dsp:cNvSpPr/>
      </dsp:nvSpPr>
      <dsp:spPr>
        <a:xfrm>
          <a:off x="9439453" y="4761200"/>
          <a:ext cx="1689146" cy="133677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4E24EE-C52E-4FDE-95A1-1507A429B53F}">
      <dsp:nvSpPr>
        <dsp:cNvPr id="0" name=""/>
        <dsp:cNvSpPr/>
      </dsp:nvSpPr>
      <dsp:spPr>
        <a:xfrm>
          <a:off x="10454865" y="4761200"/>
          <a:ext cx="1689146" cy="133677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4002A-8525-44F7-B01B-943DE56E5ED5}">
      <dsp:nvSpPr>
        <dsp:cNvPr id="0" name=""/>
        <dsp:cNvSpPr/>
      </dsp:nvSpPr>
      <dsp:spPr>
        <a:xfrm>
          <a:off x="4364796" y="4894878"/>
          <a:ext cx="7312414" cy="10694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отношение к работе. Многие сотрудники работают лучше, если могут действовать самостоятельно</a:t>
          </a:r>
          <a:endParaRPr lang="ru-RU" sz="2200" kern="1200" dirty="0"/>
        </a:p>
      </dsp:txBody>
      <dsp:txXfrm>
        <a:off x="4364796" y="4894878"/>
        <a:ext cx="7312414" cy="10694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D8E1C-33B7-405A-BE30-CE02BC0128F2}">
      <dsp:nvSpPr>
        <dsp:cNvPr id="0" name=""/>
        <dsp:cNvSpPr/>
      </dsp:nvSpPr>
      <dsp:spPr>
        <a:xfrm rot="10800000">
          <a:off x="2181770" y="1970"/>
          <a:ext cx="7153097" cy="152020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0367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Больший потенциал хаоса. Результатом того, что сотрудники сами принимают решения на местах, может стать неодинаковый уровень сервиса для клиентов</a:t>
          </a:r>
          <a:endParaRPr lang="ru-RU" sz="2500" kern="1200" dirty="0"/>
        </a:p>
      </dsp:txBody>
      <dsp:txXfrm rot="10800000">
        <a:off x="2561820" y="1970"/>
        <a:ext cx="6773047" cy="1520201"/>
      </dsp:txXfrm>
    </dsp:sp>
    <dsp:sp modelId="{7CF459F5-528A-46C4-A3CB-A26AAD0BFB92}">
      <dsp:nvSpPr>
        <dsp:cNvPr id="0" name=""/>
        <dsp:cNvSpPr/>
      </dsp:nvSpPr>
      <dsp:spPr>
        <a:xfrm>
          <a:off x="1421669" y="1970"/>
          <a:ext cx="1520201" cy="1520201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0C11BB-61EC-4E16-BBFD-DCBF6B53DFB3}">
      <dsp:nvSpPr>
        <dsp:cNvPr id="0" name=""/>
        <dsp:cNvSpPr/>
      </dsp:nvSpPr>
      <dsp:spPr>
        <a:xfrm rot="10800000">
          <a:off x="2181770" y="1975963"/>
          <a:ext cx="7153097" cy="1520201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0367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Отсутствие ясности. Оборотной стороной гибкости и скорости становится размытость сферы ответственности</a:t>
          </a:r>
          <a:endParaRPr lang="ru-RU" sz="2500" kern="1200" dirty="0"/>
        </a:p>
      </dsp:txBody>
      <dsp:txXfrm rot="10800000">
        <a:off x="2561820" y="1975963"/>
        <a:ext cx="6773047" cy="1520201"/>
      </dsp:txXfrm>
    </dsp:sp>
    <dsp:sp modelId="{1ACC06D9-7839-405E-9E7D-F3F56A767122}">
      <dsp:nvSpPr>
        <dsp:cNvPr id="0" name=""/>
        <dsp:cNvSpPr/>
      </dsp:nvSpPr>
      <dsp:spPr>
        <a:xfrm>
          <a:off x="1421669" y="1975963"/>
          <a:ext cx="1520201" cy="1520201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F5713D-0AE1-4824-B8BE-4C3A182AC282}">
      <dsp:nvSpPr>
        <dsp:cNvPr id="0" name=""/>
        <dsp:cNvSpPr/>
      </dsp:nvSpPr>
      <dsp:spPr>
        <a:xfrm rot="10800000">
          <a:off x="2181770" y="3949956"/>
          <a:ext cx="7153097" cy="1520201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0367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Нет готовности к дополнительным заданиям. Не все сотрудники рады расширению полномочий и ответственности</a:t>
          </a:r>
          <a:endParaRPr lang="ru-RU" sz="2500" kern="1200" dirty="0"/>
        </a:p>
      </dsp:txBody>
      <dsp:txXfrm rot="10800000">
        <a:off x="2561820" y="3949956"/>
        <a:ext cx="6773047" cy="1520201"/>
      </dsp:txXfrm>
    </dsp:sp>
    <dsp:sp modelId="{6F1E6725-6A23-4906-8473-1567F1247020}">
      <dsp:nvSpPr>
        <dsp:cNvPr id="0" name=""/>
        <dsp:cNvSpPr/>
      </dsp:nvSpPr>
      <dsp:spPr>
        <a:xfrm>
          <a:off x="1421669" y="3949956"/>
          <a:ext cx="1520201" cy="1520201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B98C2-1498-4697-914F-7DF82B43422C}">
      <dsp:nvSpPr>
        <dsp:cNvPr id="0" name=""/>
        <dsp:cNvSpPr/>
      </dsp:nvSpPr>
      <dsp:spPr>
        <a:xfrm>
          <a:off x="11900" y="1596608"/>
          <a:ext cx="1843666" cy="33934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подготовить сотрудника (мотивация)</a:t>
          </a:r>
          <a:endParaRPr lang="ru-RU" sz="2400" kern="1200" dirty="0"/>
        </a:p>
      </dsp:txBody>
      <dsp:txXfrm>
        <a:off x="65899" y="1650607"/>
        <a:ext cx="1735668" cy="3285408"/>
      </dsp:txXfrm>
    </dsp:sp>
    <dsp:sp modelId="{5BFD4AD1-3D57-45DD-BE4F-9881D246C5AF}">
      <dsp:nvSpPr>
        <dsp:cNvPr id="0" name=""/>
        <dsp:cNvSpPr/>
      </dsp:nvSpPr>
      <dsp:spPr>
        <a:xfrm>
          <a:off x="2039933" y="3064696"/>
          <a:ext cx="390857" cy="4572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2039933" y="3156142"/>
        <a:ext cx="273600" cy="274337"/>
      </dsp:txXfrm>
    </dsp:sp>
    <dsp:sp modelId="{8A96BBA0-4FF4-4D14-8DD3-DC39DB3B86BF}">
      <dsp:nvSpPr>
        <dsp:cNvPr id="0" name=""/>
        <dsp:cNvSpPr/>
      </dsp:nvSpPr>
      <dsp:spPr>
        <a:xfrm>
          <a:off x="2593033" y="1596608"/>
          <a:ext cx="1843666" cy="3393406"/>
        </a:xfrm>
        <a:prstGeom prst="roundRect">
          <a:avLst>
            <a:gd name="adj" fmla="val 10000"/>
          </a:avLst>
        </a:prstGeom>
        <a:solidFill>
          <a:schemeClr val="accent4">
            <a:hueOff val="333754"/>
            <a:satOff val="4461"/>
            <a:lumOff val="215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объяснить задачу (подробная инструкция)</a:t>
          </a:r>
          <a:endParaRPr lang="ru-RU" sz="2400" kern="1200" dirty="0"/>
        </a:p>
      </dsp:txBody>
      <dsp:txXfrm>
        <a:off x="2647032" y="1650607"/>
        <a:ext cx="1735668" cy="3285408"/>
      </dsp:txXfrm>
    </dsp:sp>
    <dsp:sp modelId="{E21AFE6D-C039-4322-9399-B87DC22AE190}">
      <dsp:nvSpPr>
        <dsp:cNvPr id="0" name=""/>
        <dsp:cNvSpPr/>
      </dsp:nvSpPr>
      <dsp:spPr>
        <a:xfrm>
          <a:off x="4621066" y="3064696"/>
          <a:ext cx="390857" cy="4572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45005"/>
            <a:satOff val="5948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4621066" y="3156142"/>
        <a:ext cx="273600" cy="274337"/>
      </dsp:txXfrm>
    </dsp:sp>
    <dsp:sp modelId="{15E9D29A-027D-4CD1-B4EB-340F5DC90376}">
      <dsp:nvSpPr>
        <dsp:cNvPr id="0" name=""/>
        <dsp:cNvSpPr/>
      </dsp:nvSpPr>
      <dsp:spPr>
        <a:xfrm>
          <a:off x="5174166" y="1596608"/>
          <a:ext cx="1843666" cy="3393406"/>
        </a:xfrm>
        <a:prstGeom prst="roundRect">
          <a:avLst>
            <a:gd name="adj" fmla="val 10000"/>
          </a:avLst>
        </a:prstGeom>
        <a:solidFill>
          <a:schemeClr val="accent4">
            <a:hueOff val="667507"/>
            <a:satOff val="8922"/>
            <a:lumOff val="431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показать, как делать работу (дать образец)</a:t>
          </a:r>
          <a:endParaRPr lang="ru-RU" sz="2400" kern="1200" dirty="0"/>
        </a:p>
      </dsp:txBody>
      <dsp:txXfrm>
        <a:off x="5228165" y="1650607"/>
        <a:ext cx="1735668" cy="3285408"/>
      </dsp:txXfrm>
    </dsp:sp>
    <dsp:sp modelId="{4AAE1B45-6789-4F99-9444-6A8ED53B0B47}">
      <dsp:nvSpPr>
        <dsp:cNvPr id="0" name=""/>
        <dsp:cNvSpPr/>
      </dsp:nvSpPr>
      <dsp:spPr>
        <a:xfrm>
          <a:off x="7202199" y="3064696"/>
          <a:ext cx="390857" cy="4572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890010"/>
            <a:satOff val="11896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7202199" y="3156142"/>
        <a:ext cx="273600" cy="274337"/>
      </dsp:txXfrm>
    </dsp:sp>
    <dsp:sp modelId="{080E3EB2-1F38-40CA-81D5-29DDF19BD277}">
      <dsp:nvSpPr>
        <dsp:cNvPr id="0" name=""/>
        <dsp:cNvSpPr/>
      </dsp:nvSpPr>
      <dsp:spPr>
        <a:xfrm>
          <a:off x="7755299" y="1596608"/>
          <a:ext cx="1843666" cy="3393406"/>
        </a:xfrm>
        <a:prstGeom prst="roundRect">
          <a:avLst>
            <a:gd name="adj" fmla="val 10000"/>
          </a:avLst>
        </a:prstGeom>
        <a:solidFill>
          <a:schemeClr val="accent4">
            <a:hueOff val="1001261"/>
            <a:satOff val="13383"/>
            <a:lumOff val="647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доверить сотруднику выполнение работы под наблюдением и корректировать его</a:t>
          </a:r>
          <a:endParaRPr lang="ru-RU" sz="2400" kern="1200" dirty="0"/>
        </a:p>
      </dsp:txBody>
      <dsp:txXfrm>
        <a:off x="7809298" y="1650607"/>
        <a:ext cx="1735668" cy="3285408"/>
      </dsp:txXfrm>
    </dsp:sp>
    <dsp:sp modelId="{65C910F8-120D-4770-919E-F53786563786}">
      <dsp:nvSpPr>
        <dsp:cNvPr id="0" name=""/>
        <dsp:cNvSpPr/>
      </dsp:nvSpPr>
      <dsp:spPr>
        <a:xfrm>
          <a:off x="9783333" y="3064696"/>
          <a:ext cx="390857" cy="4572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335015"/>
            <a:satOff val="17844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9783333" y="3156142"/>
        <a:ext cx="273600" cy="274337"/>
      </dsp:txXfrm>
    </dsp:sp>
    <dsp:sp modelId="{1D4D2A06-FDF9-4D24-95C5-B49D95A17536}">
      <dsp:nvSpPr>
        <dsp:cNvPr id="0" name=""/>
        <dsp:cNvSpPr/>
      </dsp:nvSpPr>
      <dsp:spPr>
        <a:xfrm>
          <a:off x="10336433" y="1596608"/>
          <a:ext cx="1843666" cy="3393406"/>
        </a:xfrm>
        <a:prstGeom prst="roundRect">
          <a:avLst>
            <a:gd name="adj" fmla="val 10000"/>
          </a:avLst>
        </a:prstGeom>
        <a:solidFill>
          <a:schemeClr val="accent4">
            <a:hueOff val="1335015"/>
            <a:satOff val="17844"/>
            <a:lumOff val="862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передать сотруднику работу целиком, оставив за собой только контроль</a:t>
          </a:r>
          <a:endParaRPr lang="ru-RU" sz="2400" kern="1200" dirty="0"/>
        </a:p>
      </dsp:txBody>
      <dsp:txXfrm>
        <a:off x="10390432" y="1650607"/>
        <a:ext cx="1735668" cy="32854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9D773-BD81-466F-A4DC-1B9090071F37}">
      <dsp:nvSpPr>
        <dsp:cNvPr id="0" name=""/>
        <dsp:cNvSpPr/>
      </dsp:nvSpPr>
      <dsp:spPr>
        <a:xfrm>
          <a:off x="0" y="345497"/>
          <a:ext cx="10916194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кто из них самостоятельно принимает и реализует решения, информируя руководителя о результатах</a:t>
          </a:r>
          <a:endParaRPr lang="ru-RU" sz="2600" kern="1200" dirty="0"/>
        </a:p>
      </dsp:txBody>
      <dsp:txXfrm>
        <a:off x="59399" y="404896"/>
        <a:ext cx="10797396" cy="1098002"/>
      </dsp:txXfrm>
    </dsp:sp>
    <dsp:sp modelId="{688D128C-75ED-481F-9EED-1AD047D6FC4E}">
      <dsp:nvSpPr>
        <dsp:cNvPr id="0" name=""/>
        <dsp:cNvSpPr/>
      </dsp:nvSpPr>
      <dsp:spPr>
        <a:xfrm>
          <a:off x="0" y="1562297"/>
          <a:ext cx="10916194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589" tIns="33020" rIns="184912" bIns="3302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600" kern="1200" dirty="0" smtClean="0"/>
            <a:t>кто принимает решения, информируя руководителя о них перед тем, как приступить к их реализации</a:t>
          </a:r>
          <a:endParaRPr lang="ru-RU" sz="2600" kern="1200" dirty="0"/>
        </a:p>
      </dsp:txBody>
      <dsp:txXfrm>
        <a:off x="0" y="1562297"/>
        <a:ext cx="10916194" cy="1076400"/>
      </dsp:txXfrm>
    </dsp:sp>
    <dsp:sp modelId="{21AFD870-31C1-42DF-A284-581747F8AAC8}">
      <dsp:nvSpPr>
        <dsp:cNvPr id="0" name=""/>
        <dsp:cNvSpPr/>
      </dsp:nvSpPr>
      <dsp:spPr>
        <a:xfrm>
          <a:off x="0" y="2638697"/>
          <a:ext cx="10916194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кто предлагает предварительные варианты решения, а руководитель делает окончательный выбор</a:t>
          </a:r>
          <a:endParaRPr lang="ru-RU" sz="2600" kern="1200" dirty="0"/>
        </a:p>
      </dsp:txBody>
      <dsp:txXfrm>
        <a:off x="59399" y="2698096"/>
        <a:ext cx="10797396" cy="1098002"/>
      </dsp:txXfrm>
    </dsp:sp>
    <dsp:sp modelId="{591F1B2C-96B3-4A13-9562-F332F518889E}">
      <dsp:nvSpPr>
        <dsp:cNvPr id="0" name=""/>
        <dsp:cNvSpPr/>
      </dsp:nvSpPr>
      <dsp:spPr>
        <a:xfrm>
          <a:off x="0" y="3855497"/>
          <a:ext cx="10916194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589" tIns="33020" rIns="184912" bIns="3302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600" kern="1200" dirty="0" smtClean="0"/>
            <a:t>кто выполняет поручение после детального инструктирования руководителя, что и как делать</a:t>
          </a:r>
          <a:endParaRPr lang="ru-RU" sz="2600" kern="1200" dirty="0"/>
        </a:p>
      </dsp:txBody>
      <dsp:txXfrm>
        <a:off x="0" y="3855497"/>
        <a:ext cx="10916194" cy="10764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B4314-9784-4064-8D77-3E71E54120C5}">
      <dsp:nvSpPr>
        <dsp:cNvPr id="0" name=""/>
        <dsp:cNvSpPr/>
      </dsp:nvSpPr>
      <dsp:spPr>
        <a:xfrm>
          <a:off x="2437372" y="0"/>
          <a:ext cx="3253255" cy="3253255"/>
        </a:xfrm>
        <a:prstGeom prst="triangl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сохранить за собой</a:t>
          </a:r>
          <a:endParaRPr lang="ru-RU" sz="2400" b="1" kern="1200" dirty="0"/>
        </a:p>
      </dsp:txBody>
      <dsp:txXfrm>
        <a:off x="3250686" y="1626628"/>
        <a:ext cx="1626627" cy="1626627"/>
      </dsp:txXfrm>
    </dsp:sp>
    <dsp:sp modelId="{14BB4830-4BC3-4756-8205-ECDEE580523E}">
      <dsp:nvSpPr>
        <dsp:cNvPr id="0" name=""/>
        <dsp:cNvSpPr/>
      </dsp:nvSpPr>
      <dsp:spPr>
        <a:xfrm>
          <a:off x="810744" y="3253255"/>
          <a:ext cx="3253255" cy="3253255"/>
        </a:xfrm>
        <a:prstGeom prst="triangle">
          <a:avLst/>
        </a:prstGeom>
        <a:solidFill>
          <a:schemeClr val="accent1">
            <a:shade val="50000"/>
            <a:hueOff val="168642"/>
            <a:satOff val="-19188"/>
            <a:lumOff val="2443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разделить </a:t>
          </a:r>
          <a:r>
            <a:rPr lang="ru-RU" sz="2400" b="1" kern="1200" dirty="0" err="1" smtClean="0"/>
            <a:t>ответст-венность</a:t>
          </a:r>
          <a:endParaRPr lang="ru-RU" sz="2400" b="1" kern="1200" dirty="0"/>
        </a:p>
      </dsp:txBody>
      <dsp:txXfrm>
        <a:off x="1624058" y="4879883"/>
        <a:ext cx="1626627" cy="1626627"/>
      </dsp:txXfrm>
    </dsp:sp>
    <dsp:sp modelId="{F4A74158-4133-44EE-95CD-2A023AA5C3AA}">
      <dsp:nvSpPr>
        <dsp:cNvPr id="0" name=""/>
        <dsp:cNvSpPr/>
      </dsp:nvSpPr>
      <dsp:spPr>
        <a:xfrm rot="10800000">
          <a:off x="2437372" y="3253255"/>
          <a:ext cx="3253255" cy="3253255"/>
        </a:xfrm>
        <a:prstGeom prst="triangle">
          <a:avLst/>
        </a:prstGeom>
        <a:solidFill>
          <a:schemeClr val="accent1">
            <a:shade val="50000"/>
            <a:hueOff val="337284"/>
            <a:satOff val="-38377"/>
            <a:lumOff val="4887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/>
        </a:p>
      </dsp:txBody>
      <dsp:txXfrm rot="10800000">
        <a:off x="3250686" y="3253255"/>
        <a:ext cx="1626627" cy="1626627"/>
      </dsp:txXfrm>
    </dsp:sp>
    <dsp:sp modelId="{1A4DA891-899C-4EC6-A758-10D64C1A969F}">
      <dsp:nvSpPr>
        <dsp:cNvPr id="0" name=""/>
        <dsp:cNvSpPr/>
      </dsp:nvSpPr>
      <dsp:spPr>
        <a:xfrm>
          <a:off x="4064000" y="3253255"/>
          <a:ext cx="3253255" cy="3253255"/>
        </a:xfrm>
        <a:prstGeom prst="triangle">
          <a:avLst/>
        </a:prstGeom>
        <a:solidFill>
          <a:schemeClr val="accent1">
            <a:shade val="50000"/>
            <a:hueOff val="168642"/>
            <a:satOff val="-19188"/>
            <a:lumOff val="2443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делегиро-вать</a:t>
          </a:r>
          <a:r>
            <a:rPr lang="ru-RU" sz="2400" b="1" kern="1200" dirty="0" smtClean="0"/>
            <a:t> подчинен-</a:t>
          </a:r>
          <a:r>
            <a:rPr lang="ru-RU" sz="2400" b="1" kern="1200" dirty="0" err="1" smtClean="0"/>
            <a:t>ным</a:t>
          </a:r>
          <a:endParaRPr lang="ru-RU" sz="2400" b="1" kern="1200" dirty="0"/>
        </a:p>
      </dsp:txBody>
      <dsp:txXfrm>
        <a:off x="4877314" y="4879883"/>
        <a:ext cx="1626627" cy="162662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08C3B-DB4F-459E-B05D-887938938E3E}">
      <dsp:nvSpPr>
        <dsp:cNvPr id="0" name=""/>
        <dsp:cNvSpPr/>
      </dsp:nvSpPr>
      <dsp:spPr>
        <a:xfrm>
          <a:off x="4417826" y="4901129"/>
          <a:ext cx="179201" cy="179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487240-85EA-4855-995C-2CAB2002226F}">
      <dsp:nvSpPr>
        <dsp:cNvPr id="0" name=""/>
        <dsp:cNvSpPr/>
      </dsp:nvSpPr>
      <dsp:spPr>
        <a:xfrm>
          <a:off x="4080032" y="5063740"/>
          <a:ext cx="179201" cy="179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C16172-C95F-4546-A27A-B65EFF1BD3F6}">
      <dsp:nvSpPr>
        <dsp:cNvPr id="0" name=""/>
        <dsp:cNvSpPr/>
      </dsp:nvSpPr>
      <dsp:spPr>
        <a:xfrm>
          <a:off x="3726109" y="5192184"/>
          <a:ext cx="179201" cy="179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53B012-095A-4C62-BF2E-23C6B7488ACF}">
      <dsp:nvSpPr>
        <dsp:cNvPr id="0" name=""/>
        <dsp:cNvSpPr/>
      </dsp:nvSpPr>
      <dsp:spPr>
        <a:xfrm>
          <a:off x="6039598" y="3018762"/>
          <a:ext cx="179201" cy="179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993A86-4C1D-48CA-BE69-68AC3AF39C32}">
      <dsp:nvSpPr>
        <dsp:cNvPr id="0" name=""/>
        <dsp:cNvSpPr/>
      </dsp:nvSpPr>
      <dsp:spPr>
        <a:xfrm>
          <a:off x="5903405" y="3349679"/>
          <a:ext cx="179201" cy="179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FCCB7-8844-4DFD-879D-ABFEA4C6357C}">
      <dsp:nvSpPr>
        <dsp:cNvPr id="0" name=""/>
        <dsp:cNvSpPr/>
      </dsp:nvSpPr>
      <dsp:spPr>
        <a:xfrm>
          <a:off x="5806637" y="527710"/>
          <a:ext cx="179201" cy="179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8B9E3B-E46A-4A72-B799-F68FFA0A3995}">
      <dsp:nvSpPr>
        <dsp:cNvPr id="0" name=""/>
        <dsp:cNvSpPr/>
      </dsp:nvSpPr>
      <dsp:spPr>
        <a:xfrm>
          <a:off x="6055726" y="369528"/>
          <a:ext cx="179201" cy="179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9696AF-308D-4DD3-A355-B4EB0BD7416C}">
      <dsp:nvSpPr>
        <dsp:cNvPr id="0" name=""/>
        <dsp:cNvSpPr/>
      </dsp:nvSpPr>
      <dsp:spPr>
        <a:xfrm>
          <a:off x="6304816" y="211346"/>
          <a:ext cx="179201" cy="179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730C17-63BD-4659-A610-CFC1E65FE03C}">
      <dsp:nvSpPr>
        <dsp:cNvPr id="0" name=""/>
        <dsp:cNvSpPr/>
      </dsp:nvSpPr>
      <dsp:spPr>
        <a:xfrm>
          <a:off x="6553906" y="369528"/>
          <a:ext cx="179201" cy="179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B3C2C0-13F2-444E-A92F-AD11BB93A7C9}">
      <dsp:nvSpPr>
        <dsp:cNvPr id="0" name=""/>
        <dsp:cNvSpPr/>
      </dsp:nvSpPr>
      <dsp:spPr>
        <a:xfrm>
          <a:off x="6802996" y="527710"/>
          <a:ext cx="179201" cy="179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FECD26-8BD1-484D-BD9B-2BE1C4D79B2E}">
      <dsp:nvSpPr>
        <dsp:cNvPr id="0" name=""/>
        <dsp:cNvSpPr/>
      </dsp:nvSpPr>
      <dsp:spPr>
        <a:xfrm>
          <a:off x="6304816" y="544793"/>
          <a:ext cx="179201" cy="179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45E26E-AD79-48E0-A36E-240F2F891A55}">
      <dsp:nvSpPr>
        <dsp:cNvPr id="0" name=""/>
        <dsp:cNvSpPr/>
      </dsp:nvSpPr>
      <dsp:spPr>
        <a:xfrm>
          <a:off x="6304816" y="878874"/>
          <a:ext cx="179201" cy="179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D36B04-AA9D-42B0-AD21-C263EAFAB4DF}">
      <dsp:nvSpPr>
        <dsp:cNvPr id="0" name=""/>
        <dsp:cNvSpPr/>
      </dsp:nvSpPr>
      <dsp:spPr>
        <a:xfrm>
          <a:off x="2852502" y="5573472"/>
          <a:ext cx="3865372" cy="10364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8171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выполнять без согласований и одобрений</a:t>
          </a:r>
          <a:endParaRPr lang="ru-RU" sz="2000" kern="1200" dirty="0"/>
        </a:p>
      </dsp:txBody>
      <dsp:txXfrm>
        <a:off x="2903095" y="5624065"/>
        <a:ext cx="3764186" cy="935223"/>
      </dsp:txXfrm>
    </dsp:sp>
    <dsp:sp modelId="{C1B5EB27-A4C0-43D0-AC55-33AF423F2879}">
      <dsp:nvSpPr>
        <dsp:cNvPr id="0" name=""/>
        <dsp:cNvSpPr/>
      </dsp:nvSpPr>
      <dsp:spPr>
        <a:xfrm>
          <a:off x="1780878" y="4557310"/>
          <a:ext cx="1792013" cy="179188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6303E1-E8F1-4A69-A77D-F049696E438A}">
      <dsp:nvSpPr>
        <dsp:cNvPr id="0" name=""/>
        <dsp:cNvSpPr/>
      </dsp:nvSpPr>
      <dsp:spPr>
        <a:xfrm>
          <a:off x="5338921" y="4227659"/>
          <a:ext cx="3865372" cy="10364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8171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выполнять, периодически информируя руководителя </a:t>
          </a:r>
          <a:endParaRPr lang="ru-RU" sz="2000" kern="1200" dirty="0"/>
        </a:p>
      </dsp:txBody>
      <dsp:txXfrm>
        <a:off x="5389514" y="4278252"/>
        <a:ext cx="3764186" cy="935223"/>
      </dsp:txXfrm>
    </dsp:sp>
    <dsp:sp modelId="{2E045509-660F-4644-B267-A2245ABBB539}">
      <dsp:nvSpPr>
        <dsp:cNvPr id="0" name=""/>
        <dsp:cNvSpPr/>
      </dsp:nvSpPr>
      <dsp:spPr>
        <a:xfrm>
          <a:off x="4267297" y="3211497"/>
          <a:ext cx="1792013" cy="179188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9EB900-6AEE-410E-BA7A-1C90E732B459}">
      <dsp:nvSpPr>
        <dsp:cNvPr id="0" name=""/>
        <dsp:cNvSpPr/>
      </dsp:nvSpPr>
      <dsp:spPr>
        <a:xfrm>
          <a:off x="6480434" y="2186477"/>
          <a:ext cx="3865372" cy="10364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8171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выполнять только после его санкции</a:t>
          </a:r>
          <a:endParaRPr lang="ru-RU" sz="2000" kern="1200" dirty="0"/>
        </a:p>
      </dsp:txBody>
      <dsp:txXfrm>
        <a:off x="6531027" y="2237070"/>
        <a:ext cx="3764186" cy="935223"/>
      </dsp:txXfrm>
    </dsp:sp>
    <dsp:sp modelId="{DA5490C8-DF1F-4A6E-8509-C2068032DF9B}">
      <dsp:nvSpPr>
        <dsp:cNvPr id="0" name=""/>
        <dsp:cNvSpPr/>
      </dsp:nvSpPr>
      <dsp:spPr>
        <a:xfrm>
          <a:off x="5408810" y="1170315"/>
          <a:ext cx="1792013" cy="179188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38F367C-5A29-474C-BCA3-E6006E5DF980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E34EFBC-86AC-4877-9C92-3DF0BEDD33B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585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367C-5A29-474C-BCA3-E6006E5DF980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EFBC-86AC-4877-9C92-3DF0BEDD3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899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367C-5A29-474C-BCA3-E6006E5DF980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EFBC-86AC-4877-9C92-3DF0BEDD33B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811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367C-5A29-474C-BCA3-E6006E5DF980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EFBC-86AC-4877-9C92-3DF0BEDD33B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669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367C-5A29-474C-BCA3-E6006E5DF980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EFBC-86AC-4877-9C92-3DF0BEDD3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113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367C-5A29-474C-BCA3-E6006E5DF980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EFBC-86AC-4877-9C92-3DF0BEDD33B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189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367C-5A29-474C-BCA3-E6006E5DF980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EFBC-86AC-4877-9C92-3DF0BEDD33B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218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367C-5A29-474C-BCA3-E6006E5DF980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EFBC-86AC-4877-9C92-3DF0BEDD33B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150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367C-5A29-474C-BCA3-E6006E5DF980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EFBC-86AC-4877-9C92-3DF0BEDD33B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628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367C-5A29-474C-BCA3-E6006E5DF980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EFBC-86AC-4877-9C92-3DF0BEDD3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566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367C-5A29-474C-BCA3-E6006E5DF980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EFBC-86AC-4877-9C92-3DF0BEDD33B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62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367C-5A29-474C-BCA3-E6006E5DF980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EFBC-86AC-4877-9C92-3DF0BEDD3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333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367C-5A29-474C-BCA3-E6006E5DF980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EFBC-86AC-4877-9C92-3DF0BEDD33B3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20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367C-5A29-474C-BCA3-E6006E5DF980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EFBC-86AC-4877-9C92-3DF0BEDD33B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382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367C-5A29-474C-BCA3-E6006E5DF980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EFBC-86AC-4877-9C92-3DF0BEDD3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30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367C-5A29-474C-BCA3-E6006E5DF980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EFBC-86AC-4877-9C92-3DF0BEDD33B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542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367C-5A29-474C-BCA3-E6006E5DF980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EFBC-86AC-4877-9C92-3DF0BEDD3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118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8F367C-5A29-474C-BCA3-E6006E5DF980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E34EFBC-86AC-4877-9C92-3DF0BEDD3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37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6055" y="0"/>
            <a:ext cx="8528353" cy="1515533"/>
          </a:xfrm>
        </p:spPr>
        <p:txBody>
          <a:bodyPr/>
          <a:lstStyle/>
          <a:p>
            <a:r>
              <a:rPr lang="ru-RU" sz="3600" b="1" dirty="0"/>
              <a:t>ТЕМА </a:t>
            </a:r>
            <a:r>
              <a:rPr lang="ru-RU" sz="3600" b="1" dirty="0" smtClean="0"/>
              <a:t>7. ДЕЛЕГИРОВАНИЕ В МЕНЕДЖМЕНТЕ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1881051"/>
            <a:ext cx="6815669" cy="3097348"/>
          </a:xfrm>
        </p:spPr>
        <p:txBody>
          <a:bodyPr>
            <a:normAutofit fontScale="92500"/>
          </a:bodyPr>
          <a:lstStyle/>
          <a:p>
            <a:r>
              <a:rPr lang="ru-RU" sz="3200" b="1" dirty="0" smtClean="0"/>
              <a:t>1. Основы </a:t>
            </a:r>
            <a:r>
              <a:rPr lang="ru-RU" sz="3200" b="1" dirty="0"/>
              <a:t>делегирования </a:t>
            </a:r>
          </a:p>
          <a:p>
            <a:r>
              <a:rPr lang="ru-RU" sz="3200" b="1" dirty="0" smtClean="0"/>
              <a:t>2. Практика </a:t>
            </a:r>
            <a:r>
              <a:rPr lang="ru-RU" sz="3200" b="1" dirty="0"/>
              <a:t>делегирования полномочий </a:t>
            </a:r>
          </a:p>
          <a:p>
            <a:r>
              <a:rPr lang="ru-RU" sz="3200" b="1" dirty="0" smtClean="0"/>
              <a:t>3. Препятствия </a:t>
            </a:r>
            <a:r>
              <a:rPr lang="ru-RU" sz="3200" b="1" dirty="0"/>
              <a:t>эффективному делегированию и пути их преодоления 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91240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1092" y="0"/>
            <a:ext cx="98892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/>
              <a:t>Плюсы делегирования полномочий на предприятии: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99541522"/>
              </p:ext>
            </p:extLst>
          </p:nvPr>
        </p:nvGraphicFramePr>
        <p:xfrm>
          <a:off x="-2218689" y="584775"/>
          <a:ext cx="16508808" cy="6098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569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1092" y="0"/>
            <a:ext cx="100559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/>
              <a:t>Минусы </a:t>
            </a:r>
            <a:r>
              <a:rPr lang="ru-RU" sz="3200" b="1" i="1" dirty="0"/>
              <a:t>делегирования полномочий на предприятии: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42452828"/>
              </p:ext>
            </p:extLst>
          </p:nvPr>
        </p:nvGraphicFramePr>
        <p:xfrm>
          <a:off x="595085" y="771918"/>
          <a:ext cx="10756537" cy="547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64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635" y="649754"/>
            <a:ext cx="10748554" cy="6051491"/>
          </a:xfrm>
        </p:spPr>
        <p:txBody>
          <a:bodyPr/>
          <a:lstStyle/>
          <a:p>
            <a:r>
              <a:rPr lang="ru-RU" b="1" dirty="0"/>
              <a:t>1. Делегируйте заблаговременно. </a:t>
            </a:r>
          </a:p>
          <a:p>
            <a:r>
              <a:rPr lang="ru-RU" b="1" dirty="0"/>
              <a:t>2. Делегируйте, сообразуясь со способностями и возможностями своих сотрудников.</a:t>
            </a:r>
          </a:p>
          <a:p>
            <a:r>
              <a:rPr lang="ru-RU" b="1" dirty="0"/>
              <a:t>3. Помните - делегирование без мотивации и стимулирования невозможно! </a:t>
            </a:r>
          </a:p>
          <a:p>
            <a:r>
              <a:rPr lang="ru-RU" b="1" dirty="0"/>
              <a:t>4. Делегируйте задачу или работу по возможности целиком, а не в виде частичных изолированных заданий.</a:t>
            </a:r>
          </a:p>
          <a:p>
            <a:r>
              <a:rPr lang="ru-RU" b="1" dirty="0"/>
              <a:t>5. Каждый раз при делегировании объясняйте, о чем идет речь: об отдельном случае или постоянном делегировании</a:t>
            </a:r>
            <a:r>
              <a:rPr lang="ru-RU" b="1" dirty="0" smtClean="0"/>
              <a:t>.</a:t>
            </a:r>
          </a:p>
          <a:p>
            <a:r>
              <a:rPr lang="ru-RU" b="1" dirty="0"/>
              <a:t>6. Однородные задачи лучше делегировать одному и тому же определенному сотруднику.</a:t>
            </a:r>
          </a:p>
          <a:p>
            <a:r>
              <a:rPr lang="ru-RU" b="1" dirty="0"/>
              <a:t>7. Убедитесь в том, что сотрудник может и хочет взяться за работу.</a:t>
            </a:r>
          </a:p>
          <a:p>
            <a:pPr marL="0" indent="0">
              <a:buNone/>
            </a:pPr>
            <a:endParaRPr lang="ru-RU" b="1" dirty="0"/>
          </a:p>
          <a:p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8252" y="96185"/>
            <a:ext cx="10142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ДВАДЦАТЬ ПРИНЦИПОВ ЭФФЕКТИВНОГО ДЕЛЕГИРОВАНИЯ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596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635" y="649754"/>
            <a:ext cx="10748554" cy="6051491"/>
          </a:xfrm>
        </p:spPr>
        <p:txBody>
          <a:bodyPr>
            <a:normAutofit/>
          </a:bodyPr>
          <a:lstStyle/>
          <a:p>
            <a:r>
              <a:rPr lang="ru-RU" b="1" dirty="0"/>
              <a:t>8. Остерегайтесь того, чтобы, так сказать, для надежности, поручать одну и ту же работу двум сотрудникам, знающим об этом.</a:t>
            </a:r>
          </a:p>
          <a:p>
            <a:r>
              <a:rPr lang="ru-RU" b="1" dirty="0"/>
              <a:t>9. Передавайте вместе с задачей полномочия и компетенцию </a:t>
            </a:r>
          </a:p>
          <a:p>
            <a:r>
              <a:rPr lang="ru-RU" b="1" dirty="0"/>
              <a:t>10. Как можно более точно и полно инструктируйте сотрудников при делегировании. </a:t>
            </a:r>
          </a:p>
          <a:p>
            <a:r>
              <a:rPr lang="ru-RU" b="1" dirty="0"/>
              <a:t>11. При инструктировании важно не только объяснять суть задания, но и его смысл и цель.</a:t>
            </a:r>
          </a:p>
          <a:p>
            <a:r>
              <a:rPr lang="ru-RU" b="1" dirty="0"/>
              <a:t>12. Крупные и важные задания рекомендуется поручать приказным путем в письменной форме. </a:t>
            </a:r>
            <a:endParaRPr lang="ru-RU" b="1" dirty="0" smtClean="0"/>
          </a:p>
          <a:p>
            <a:r>
              <a:rPr lang="ru-RU" b="1" dirty="0" smtClean="0"/>
              <a:t>13. </a:t>
            </a:r>
            <a:r>
              <a:rPr lang="ru-RU" b="1" dirty="0"/>
              <a:t>Предоставляйте сотруднику возможность дальнейшего профессионального обучения в целях лучшего выполнения порученных ему ответственных задач.</a:t>
            </a:r>
          </a:p>
          <a:p>
            <a:r>
              <a:rPr lang="ru-RU" b="1" dirty="0" smtClean="0"/>
              <a:t>14. </a:t>
            </a:r>
            <a:r>
              <a:rPr lang="ru-RU" b="1" dirty="0"/>
              <a:t>Обеспечьте сотруднику доступ к любой необходимой информации.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8252" y="96185"/>
            <a:ext cx="10142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ДВАДЦАТЬ ПРИНЦИПОВ ЭФФЕКТИВНОГО ДЕЛЕГИРОВАНИЯ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420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635" y="649754"/>
            <a:ext cx="10748554" cy="1414177"/>
          </a:xfrm>
        </p:spPr>
        <p:txBody>
          <a:bodyPr>
            <a:normAutofit/>
          </a:bodyPr>
          <a:lstStyle/>
          <a:p>
            <a:r>
              <a:rPr lang="ru-RU" b="1" dirty="0" smtClean="0"/>
              <a:t>15. </a:t>
            </a:r>
            <a:r>
              <a:rPr lang="ru-RU" b="1" dirty="0"/>
              <a:t>Если задание сложное и новое, то поручение следует проводить по пятиступенчатому методу, каждая ступень которого имеет определенный психологический смысл:</a:t>
            </a:r>
          </a:p>
          <a:p>
            <a:pPr marL="0" indent="0">
              <a:buNone/>
            </a:pPr>
            <a:endParaRPr lang="ru-RU" b="1" dirty="0"/>
          </a:p>
          <a:p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8252" y="96185"/>
            <a:ext cx="10142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ДВАДЦАТЬ ПРИНЦИПОВ ЭФФЕКТИВНОГО ДЕЛЕГИРОВАНИЯ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970964749"/>
              </p:ext>
            </p:extLst>
          </p:nvPr>
        </p:nvGraphicFramePr>
        <p:xfrm>
          <a:off x="0" y="820017"/>
          <a:ext cx="12192000" cy="6586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1739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635" y="649754"/>
            <a:ext cx="10748554" cy="6051491"/>
          </a:xfrm>
        </p:spPr>
        <p:txBody>
          <a:bodyPr>
            <a:normAutofit/>
          </a:bodyPr>
          <a:lstStyle/>
          <a:p>
            <a:r>
              <a:rPr lang="ru-RU" b="1" dirty="0"/>
              <a:t>16. Избегайте того, чтобы без веских причин вмешиваться в рабочий процесс.</a:t>
            </a:r>
          </a:p>
          <a:p>
            <a:r>
              <a:rPr lang="ru-RU" b="1" dirty="0"/>
              <a:t>17. Вместе с тем, придайте сотруднику уверенность в том, что в случае возникновения трудностей или проблем он всегда может попросить у </a:t>
            </a:r>
            <a:r>
              <a:rPr lang="ru-RU" b="1" dirty="0" err="1"/>
              <a:t>вac</a:t>
            </a:r>
            <a:r>
              <a:rPr lang="ru-RU" b="1" dirty="0"/>
              <a:t> совета или поддержки.</a:t>
            </a:r>
          </a:p>
          <a:p>
            <a:r>
              <a:rPr lang="ru-RU" b="1" dirty="0"/>
              <a:t>18. Договоритесь с сотрудником о том, когда, как часто и в какой форме он будет сообщать вам о том, как продвигается дело.</a:t>
            </a:r>
          </a:p>
          <a:p>
            <a:r>
              <a:rPr lang="ru-RU" b="1" dirty="0"/>
              <a:t>19. Контролируйте конечные результаты порученного дела и немедленно информируйте сотрудника о результатах контроля.</a:t>
            </a:r>
          </a:p>
          <a:p>
            <a:r>
              <a:rPr lang="ru-RU" b="1" dirty="0"/>
              <a:t>20. Конструктивно хвалите успехи и критикуйте недостатки в выполняемой работе.</a:t>
            </a:r>
          </a:p>
          <a:p>
            <a:pPr marL="0" indent="0">
              <a:buNone/>
            </a:pPr>
            <a:endParaRPr lang="ru-RU" b="1" dirty="0"/>
          </a:p>
          <a:p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8252" y="96185"/>
            <a:ext cx="10142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ДВАДЦАТЬ ПРИНЦИПОВ ЭФФЕКТИВНОГО ДЕЛЕГИРОВАНИЯ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969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6396" y="0"/>
            <a:ext cx="9601196" cy="61153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2. Практика делегирования полномочий 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57498" y="611537"/>
            <a:ext cx="109161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Этап 1</a:t>
            </a:r>
            <a:r>
              <a:rPr lang="ru-RU" sz="2400" b="1" dirty="0">
                <a:solidFill>
                  <a:srgbClr val="FF0000"/>
                </a:solidFill>
              </a:rPr>
              <a:t>.</a:t>
            </a:r>
            <a:r>
              <a:rPr lang="ru-RU" sz="2400" dirty="0"/>
              <a:t> Для начала руководитель должен проанализировать текущие задачи компании и определить, </a:t>
            </a:r>
            <a:r>
              <a:rPr lang="ru-RU" sz="2400" b="1" dirty="0">
                <a:solidFill>
                  <a:srgbClr val="C00000"/>
                </a:solidFill>
              </a:rPr>
              <a:t>кто и в какой степени </a:t>
            </a:r>
            <a:r>
              <a:rPr lang="ru-RU" sz="2400" dirty="0"/>
              <a:t>из заместителей, помощников, руководителей подразделений несет за них ответственность: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404787026"/>
              </p:ext>
            </p:extLst>
          </p:nvPr>
        </p:nvGraphicFramePr>
        <p:xfrm>
          <a:off x="657498" y="1580606"/>
          <a:ext cx="10916194" cy="5277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223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55799425"/>
              </p:ext>
            </p:extLst>
          </p:nvPr>
        </p:nvGraphicFramePr>
        <p:xfrm>
          <a:off x="-776516" y="167400"/>
          <a:ext cx="8128000" cy="6506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924697" y="637663"/>
            <a:ext cx="660980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Этап 2</a:t>
            </a:r>
            <a:r>
              <a:rPr lang="ru-RU" sz="2800" b="1" dirty="0">
                <a:solidFill>
                  <a:srgbClr val="FF0000"/>
                </a:solidFill>
              </a:rPr>
              <a:t>. </a:t>
            </a:r>
            <a:r>
              <a:rPr lang="ru-RU" sz="2800" dirty="0"/>
              <a:t>Для того чтобы определиться с теми задачами, которые действительно целесообразно перепоручить кому-то еще, руководитель должен сначала проанализировать свою нагрузку, а потом </a:t>
            </a:r>
            <a:r>
              <a:rPr lang="ru-RU" sz="2800" b="1" dirty="0">
                <a:solidFill>
                  <a:srgbClr val="C00000"/>
                </a:solidFill>
              </a:rPr>
              <a:t>разделить конкретные обязанности</a:t>
            </a:r>
            <a:r>
              <a:rPr lang="ru-RU" sz="2800" dirty="0"/>
              <a:t> на те, которые он должен:</a:t>
            </a:r>
          </a:p>
        </p:txBody>
      </p:sp>
    </p:spTree>
    <p:extLst>
      <p:ext uri="{BB962C8B-B14F-4D97-AF65-F5344CB8AC3E}">
        <p14:creationId xmlns:p14="http://schemas.microsoft.com/office/powerpoint/2010/main" val="211316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21450581"/>
              </p:ext>
            </p:extLst>
          </p:nvPr>
        </p:nvGraphicFramePr>
        <p:xfrm>
          <a:off x="1815736" y="36772"/>
          <a:ext cx="12126686" cy="6821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48640" y="585413"/>
            <a:ext cx="64922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Этап 3. </a:t>
            </a:r>
            <a:r>
              <a:rPr lang="ru-RU" sz="2800" dirty="0"/>
              <a:t>Теперь нужно </a:t>
            </a:r>
            <a:r>
              <a:rPr lang="ru-RU" sz="2800" b="1" dirty="0">
                <a:solidFill>
                  <a:srgbClr val="C00000"/>
                </a:solidFill>
              </a:rPr>
              <a:t>сопоставить делегируемые задачи </a:t>
            </a:r>
            <a:r>
              <a:rPr lang="ru-RU" sz="2800" dirty="0"/>
              <a:t>с объемом тех полномочий, которые он предполагает вручить исполнителю, используя следующую градацию:</a:t>
            </a:r>
          </a:p>
        </p:txBody>
      </p:sp>
    </p:spTree>
    <p:extLst>
      <p:ext uri="{BB962C8B-B14F-4D97-AF65-F5344CB8AC3E}">
        <p14:creationId xmlns:p14="http://schemas.microsoft.com/office/powerpoint/2010/main" val="117977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8640" y="585413"/>
            <a:ext cx="10972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Этап 4. </a:t>
            </a:r>
            <a:r>
              <a:rPr lang="ru-RU" sz="3200" dirty="0" smtClean="0"/>
              <a:t>После </a:t>
            </a:r>
            <a:r>
              <a:rPr lang="ru-RU" sz="3200" dirty="0"/>
              <a:t>того как масштаб делегируемых полномочий определен, нужно сообщить об этом </a:t>
            </a:r>
            <a:r>
              <a:rPr lang="ru-RU" sz="3200" b="1" dirty="0">
                <a:solidFill>
                  <a:srgbClr val="C00000"/>
                </a:solidFill>
              </a:rPr>
              <a:t>исполнителю</a:t>
            </a:r>
            <a:r>
              <a:rPr lang="ru-RU" sz="3200" dirty="0"/>
              <a:t>. 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Поиск </a:t>
            </a:r>
            <a:r>
              <a:rPr lang="ru-RU" sz="3200" dirty="0"/>
              <a:t>исполнителя необходимо начинать с самого нижнего уровня организации, продвигаясь </a:t>
            </a:r>
            <a:r>
              <a:rPr lang="ru-RU" sz="3200" b="1" dirty="0">
                <a:solidFill>
                  <a:srgbClr val="C00000"/>
                </a:solidFill>
              </a:rPr>
              <a:t>снизу вверх</a:t>
            </a:r>
            <a:r>
              <a:rPr lang="ru-RU" sz="3200" dirty="0"/>
              <a:t>.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Одно </a:t>
            </a:r>
            <a:r>
              <a:rPr lang="ru-RU" sz="3200" dirty="0"/>
              <a:t>из ключевых условий успешности делегирования - точное </a:t>
            </a:r>
            <a:r>
              <a:rPr lang="ru-RU" sz="3200" b="1" dirty="0">
                <a:solidFill>
                  <a:srgbClr val="C00000"/>
                </a:solidFill>
              </a:rPr>
              <a:t>понимание</a:t>
            </a:r>
            <a:r>
              <a:rPr lang="ru-RU" sz="3200" dirty="0"/>
              <a:t> исполнителем ожиданий руководства. </a:t>
            </a:r>
          </a:p>
        </p:txBody>
      </p:sp>
    </p:spTree>
    <p:extLst>
      <p:ext uri="{BB962C8B-B14F-4D97-AF65-F5344CB8AC3E}">
        <p14:creationId xmlns:p14="http://schemas.microsoft.com/office/powerpoint/2010/main" val="25662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4590" y="249958"/>
            <a:ext cx="9601196" cy="58541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1. Основы делегирования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84068" y="1010430"/>
            <a:ext cx="81207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делегированием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общем смысле понимается передача подчиненному задачи или деятельности из сферы действий руководителя</a:t>
            </a:r>
            <a:endParaRPr lang="ru-RU" b="1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6629" y="2385820"/>
            <a:ext cx="89349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>
                <a:solidFill>
                  <a:srgbClr val="002060"/>
                </a:solidFill>
              </a:rPr>
              <a:t>Одновременно с рабочей задачей для ее выполнения должны также делегироваться необходимые полномочия и ответственность в специальной сфере (функциональная ответственность)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84068" y="4305602"/>
            <a:ext cx="84081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Полномочия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представляют собой ограниченное право использовать ресурсы организации и направлять усилия некоторых ее сотрудников на выполнение определенных задач</a:t>
            </a:r>
          </a:p>
        </p:txBody>
      </p:sp>
    </p:spTree>
    <p:extLst>
      <p:ext uri="{BB962C8B-B14F-4D97-AF65-F5344CB8AC3E}">
        <p14:creationId xmlns:p14="http://schemas.microsoft.com/office/powerpoint/2010/main" val="4245746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8640" y="585413"/>
            <a:ext cx="10972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Этап 5. </a:t>
            </a:r>
            <a:r>
              <a:rPr lang="ru-RU" sz="3200" dirty="0" smtClean="0"/>
              <a:t>Одновременно </a:t>
            </a:r>
            <a:r>
              <a:rPr lang="ru-RU" sz="3200" dirty="0"/>
              <a:t>необходимо быть готовым отразить попытки так называемого </a:t>
            </a:r>
            <a:r>
              <a:rPr lang="ru-RU" sz="3200" b="1" dirty="0">
                <a:solidFill>
                  <a:srgbClr val="C00000"/>
                </a:solidFill>
              </a:rPr>
              <a:t>обратного делегирования</a:t>
            </a:r>
            <a:r>
              <a:rPr lang="ru-RU" sz="3200" dirty="0"/>
              <a:t>.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Если </a:t>
            </a:r>
            <a:r>
              <a:rPr lang="ru-RU" sz="3200" dirty="0"/>
              <a:t>служащий испытывает серьезные проблемы в ходе выполнения поручения, необходимо обсудить с ним ситуацию, активно побуждать его предлагать свои варианты их преодоления, поддержав намеченные им шаги. </a:t>
            </a:r>
            <a:endParaRPr lang="ru-RU" sz="3200" dirty="0" smtClean="0"/>
          </a:p>
          <a:p>
            <a:pPr algn="ctr"/>
            <a:endParaRPr lang="ru-RU" sz="3200" dirty="0"/>
          </a:p>
          <a:p>
            <a:pPr algn="ctr"/>
            <a:r>
              <a:rPr lang="ru-RU" sz="3200" dirty="0" smtClean="0"/>
              <a:t>Руководитель </a:t>
            </a:r>
            <a:r>
              <a:rPr lang="ru-RU" sz="3200" dirty="0"/>
              <a:t>не должен переделывать задание, которое было делегировано, если его выполнение не соответствует его ожиданиям. </a:t>
            </a:r>
          </a:p>
        </p:txBody>
      </p:sp>
    </p:spTree>
    <p:extLst>
      <p:ext uri="{BB962C8B-B14F-4D97-AF65-F5344CB8AC3E}">
        <p14:creationId xmlns:p14="http://schemas.microsoft.com/office/powerpoint/2010/main" val="308415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103196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Формуляр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с шестью блоками вспомогательных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вопросов поможет в делегировании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147047"/>
              </p:ext>
            </p:extLst>
          </p:nvPr>
        </p:nvGraphicFramePr>
        <p:xfrm>
          <a:off x="0" y="470263"/>
          <a:ext cx="12192000" cy="6387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1234">
                  <a:extLst>
                    <a:ext uri="{9D8B030D-6E8A-4147-A177-3AD203B41FA5}">
                      <a16:colId xmlns:a16="http://schemas.microsoft.com/office/drawing/2014/main" val="3552067216"/>
                    </a:ext>
                  </a:extLst>
                </a:gridCol>
                <a:gridCol w="10480766">
                  <a:extLst>
                    <a:ext uri="{9D8B030D-6E8A-4147-A177-3AD203B41FA5}">
                      <a16:colId xmlns:a16="http://schemas.microsoft.com/office/drawing/2014/main" val="155765154"/>
                    </a:ext>
                  </a:extLst>
                </a:gridCol>
              </a:tblGrid>
              <a:tr h="14620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Что?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" marR="4666" marT="4666" marB="46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Что вообще надо сделать?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Какие частичные задачи надо выполнить в отдельности?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Каким должен быть конечный результат?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Какие отклонения от него могут быть приняты во внимание?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Каких трудностей следует ожидать?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" marR="4666" marT="4666" marB="4666" anchor="ctr"/>
                </a:tc>
                <a:extLst>
                  <a:ext uri="{0D108BD9-81ED-4DB2-BD59-A6C34878D82A}">
                    <a16:rowId xmlns:a16="http://schemas.microsoft.com/office/drawing/2014/main" val="2244306282"/>
                  </a:ext>
                </a:extLst>
              </a:tr>
              <a:tr h="5732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Кто?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" marR="4666" marT="4666" marB="46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Кто больше всех подходит для выполнения этой задачи или деятельности?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Кто должен помогать при выполнении?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" marR="4666" marT="4666" marB="4666" anchor="ctr"/>
                </a:tc>
                <a:extLst>
                  <a:ext uri="{0D108BD9-81ED-4DB2-BD59-A6C34878D82A}">
                    <a16:rowId xmlns:a16="http://schemas.microsoft.com/office/drawing/2014/main" val="3547719434"/>
                  </a:ext>
                </a:extLst>
              </a:tr>
              <a:tr h="5732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Почему?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" marR="4666" marT="4666" marB="46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Какой цели служит данная задача или деятельность?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Что произойдет, если работа будет полностью или частично не выполнена?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" marR="4666" marT="4666" marB="4666" anchor="ctr"/>
                </a:tc>
                <a:extLst>
                  <a:ext uri="{0D108BD9-81ED-4DB2-BD59-A6C34878D82A}">
                    <a16:rowId xmlns:a16="http://schemas.microsoft.com/office/drawing/2014/main" val="2059505938"/>
                  </a:ext>
                </a:extLst>
              </a:tr>
              <a:tr h="14620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Как?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" marR="4666" marT="4666" marB="46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Как надо подходить к выполнению задачи?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Какие методы и способы следует применить?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 какие предписания и инструкции надо обратить внимание?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Какие инстанции и подразделения надлежит проинформировать?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Какие могут быть затраты?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" marR="4666" marT="4666" marB="4666" anchor="ctr"/>
                </a:tc>
                <a:extLst>
                  <a:ext uri="{0D108BD9-81ED-4DB2-BD59-A6C34878D82A}">
                    <a16:rowId xmlns:a16="http://schemas.microsoft.com/office/drawing/2014/main" val="1810175063"/>
                  </a:ext>
                </a:extLst>
              </a:tr>
              <a:tr h="8550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 помощью чего?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" marR="4666" marT="4666" marB="46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Какие вспомогательные средства должны быть использованы?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Чем должен быть оснащен сотрудник?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Какие документы могут понадобиться?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" marR="4666" marT="4666" marB="4666" anchor="ctr"/>
                </a:tc>
                <a:extLst>
                  <a:ext uri="{0D108BD9-81ED-4DB2-BD59-A6C34878D82A}">
                    <a16:rowId xmlns:a16="http://schemas.microsoft.com/office/drawing/2014/main" val="3950546989"/>
                  </a:ext>
                </a:extLst>
              </a:tr>
              <a:tr h="14620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Когда?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" marR="4666" marT="4666" marB="46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Как нужно (следует) начать работу?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Когда работа должна быть окончена?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Какие промежуточные сроки должны быть соблюдены?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Когда сотруднику следовало бы проинформировать руководителя о ходе работы?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Когда нужно проконтролировать и, если потребуется, вмешаться в рабочий процесс?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6" marR="4666" marT="4666" marB="4666" anchor="ctr"/>
                </a:tc>
                <a:extLst>
                  <a:ext uri="{0D108BD9-81ED-4DB2-BD59-A6C34878D82A}">
                    <a16:rowId xmlns:a16="http://schemas.microsoft.com/office/drawing/2014/main" val="485808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29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42635880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243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262" y="0"/>
            <a:ext cx="11547565" cy="650530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ru-RU" sz="2500" b="1" i="1" dirty="0"/>
              <a:t>Инструктирование</a:t>
            </a:r>
            <a:r>
              <a:rPr lang="ru-RU" sz="2500" dirty="0"/>
              <a:t> показывает значимость, важность и ответственность поручаемого дела, и тем самым настраивает сотрудника на качественное решение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ru-RU" sz="2500" b="1" i="1" dirty="0"/>
              <a:t>Фиктивное </a:t>
            </a:r>
            <a:r>
              <a:rPr lang="ru-RU" sz="2500" b="1" i="1" dirty="0" smtClean="0"/>
              <a:t>делегирование</a:t>
            </a:r>
            <a:r>
              <a:rPr lang="ru-RU" sz="2500" dirty="0"/>
              <a:t> </a:t>
            </a:r>
            <a:r>
              <a:rPr lang="ru-RU" sz="2500" dirty="0" smtClean="0"/>
              <a:t>- это </a:t>
            </a:r>
            <a:r>
              <a:rPr lang="ru-RU" sz="2500" dirty="0"/>
              <a:t>ситуация, когда делегируются те задачи, функции и полномочия, которые подчиненные имеют в силу своих должностных обязанностей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ru-RU" sz="2500" b="1" i="1" dirty="0"/>
              <a:t>Ошибка в выборе </a:t>
            </a:r>
            <a:r>
              <a:rPr lang="ru-RU" sz="2500" b="1" i="1" dirty="0" smtClean="0"/>
              <a:t>исполнителя – </a:t>
            </a:r>
            <a:r>
              <a:rPr lang="ru-RU" sz="2500" dirty="0" smtClean="0"/>
              <a:t>от нее никто </a:t>
            </a:r>
            <a:r>
              <a:rPr lang="ru-RU" sz="2500" dirty="0"/>
              <a:t>не застрахован, однако, соблюдение правил делегирования сведет возможность и последствия этой ошибки к минимуму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ru-RU" sz="2500" b="1" i="1" dirty="0"/>
              <a:t>Ориентация не на дело, а на </a:t>
            </a:r>
            <a:r>
              <a:rPr lang="ru-RU" sz="2500" b="1" i="1" dirty="0" smtClean="0"/>
              <a:t>личности - </a:t>
            </a:r>
            <a:r>
              <a:rPr lang="ru-RU" sz="2500" dirty="0" smtClean="0"/>
              <a:t>хладнокровие </a:t>
            </a:r>
            <a:r>
              <a:rPr lang="ru-RU" sz="2500" dirty="0"/>
              <a:t>и ровные отношения с подчиненными необходимы на всех этапах делегирования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ru-RU" sz="2500" b="1" i="1" dirty="0"/>
              <a:t>Делегирование функций и полномочий группе </a:t>
            </a:r>
            <a:r>
              <a:rPr lang="ru-RU" sz="2500" dirty="0"/>
              <a:t>сотрудников без определения индивидуальной ответственности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ru-RU" sz="2500" b="1" i="1" dirty="0"/>
              <a:t>Боязнь «уронить </a:t>
            </a:r>
            <a:r>
              <a:rPr lang="ru-RU" sz="2500" b="1" i="1" dirty="0" smtClean="0"/>
              <a:t>авторитет»</a:t>
            </a:r>
            <a:r>
              <a:rPr lang="ru-RU" sz="2500" dirty="0" smtClean="0"/>
              <a:t> - правдивое </a:t>
            </a:r>
            <a:r>
              <a:rPr lang="ru-RU" sz="2500" dirty="0"/>
              <a:t>признание им в том, что руководитель не знает, как решить какую-то задачу, не нанесет столь сильного удара по авторитету руководителя, как можно предположить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ru-RU" sz="2500" dirty="0"/>
              <a:t>Наиболее опасной ошибкой при делегировании является перепору</a:t>
            </a:r>
            <a:r>
              <a:rPr lang="ru-RU" sz="2500" b="1" i="1" dirty="0"/>
              <a:t>чение подчиненным объединяющей функции руководства</a:t>
            </a:r>
            <a:r>
              <a:rPr lang="ru-RU" sz="2500" dirty="0"/>
              <a:t>. Основным координатором деятельности подчиненных является именно руководитель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2265195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275" y="211425"/>
            <a:ext cx="9601196" cy="63766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3. Препятствия эффективному делегированию и пути их преодоления </a:t>
            </a:r>
            <a:endParaRPr lang="ru-RU" b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3187757"/>
              </p:ext>
            </p:extLst>
          </p:nvPr>
        </p:nvGraphicFramePr>
        <p:xfrm>
          <a:off x="333827" y="1333620"/>
          <a:ext cx="1168400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8850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6869" y="171883"/>
            <a:ext cx="110729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Менеджеры</a:t>
            </a:r>
            <a:r>
              <a:rPr lang="ru-RU" sz="2800" dirty="0"/>
              <a:t> создают препятствия для делегирования, когда они становятся на одну или более из следующих позиций, отражающих их непросвещенность: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262585"/>
              </p:ext>
            </p:extLst>
          </p:nvPr>
        </p:nvGraphicFramePr>
        <p:xfrm>
          <a:off x="0" y="1242181"/>
          <a:ext cx="12192000" cy="5615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811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6869" y="171883"/>
            <a:ext cx="11072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Подчиненные </a:t>
            </a:r>
            <a:r>
              <a:rPr lang="ru-RU" sz="2800" dirty="0"/>
              <a:t>могут стать препятствиями для делегирования, когда они: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14957826"/>
              </p:ext>
            </p:extLst>
          </p:nvPr>
        </p:nvGraphicFramePr>
        <p:xfrm>
          <a:off x="0" y="695103"/>
          <a:ext cx="12192000" cy="6162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4654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6869" y="171883"/>
            <a:ext cx="110729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Показатели</a:t>
            </a:r>
            <a:r>
              <a:rPr lang="ru-RU" sz="2800" b="1" dirty="0"/>
              <a:t> организации </a:t>
            </a:r>
            <a:r>
              <a:rPr lang="ru-RU" sz="2800" dirty="0"/>
              <a:t>или ее культура могут блокировать эффективное делегирование, когда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3389438"/>
              </p:ext>
            </p:extLst>
          </p:nvPr>
        </p:nvGraphicFramePr>
        <p:xfrm>
          <a:off x="0" y="695103"/>
          <a:ext cx="12192000" cy="6162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877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150" y="0"/>
            <a:ext cx="11900263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Пути преодоления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препятствий эффективному делегированию 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полномочий: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430723"/>
              </p:ext>
            </p:extLst>
          </p:nvPr>
        </p:nvGraphicFramePr>
        <p:xfrm>
          <a:off x="14150" y="1049830"/>
          <a:ext cx="12177849" cy="5860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2198">
                  <a:extLst>
                    <a:ext uri="{9D8B030D-6E8A-4147-A177-3AD203B41FA5}">
                      <a16:colId xmlns:a16="http://schemas.microsoft.com/office/drawing/2014/main" val="3761160178"/>
                    </a:ext>
                  </a:extLst>
                </a:gridCol>
                <a:gridCol w="9845651">
                  <a:extLst>
                    <a:ext uri="{9D8B030D-6E8A-4147-A177-3AD203B41FA5}">
                      <a16:colId xmlns:a16="http://schemas.microsoft.com/office/drawing/2014/main" val="2684636605"/>
                    </a:ext>
                  </a:extLst>
                </a:gridCol>
              </a:tblGrid>
              <a:tr h="1152725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1. Система контроля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Прежде всего руководители могут создать систему контроля, необходимую для того, чтобы обезопасить себя при делегировании больших полномочий подчиненным.</a:t>
                      </a:r>
                      <a:endParaRPr lang="ru-RU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10665"/>
                  </a:ext>
                </a:extLst>
              </a:tr>
              <a:tr h="1152725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2. Оценка риска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Риск должен быть оценен и минимизирован. Следует загружать подчиненных, но не до предела и развивать свои навыки управлять процессом передачи полномочий.</a:t>
                      </a:r>
                      <a:endParaRPr lang="ru-RU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457379"/>
                  </a:ext>
                </a:extLst>
              </a:tr>
              <a:tr h="1152725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3. Общее ясное понимание целей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Квалифицированная передача полномочий требует четкой структуризации целей и общего согласия с ними. Если цели не установлены, задача остается неясной, а оценка становится практически невозможной.</a:t>
                      </a:r>
                      <a:endParaRPr lang="ru-RU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370283"/>
                  </a:ext>
                </a:extLst>
              </a:tr>
              <a:tr h="1152725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4. Доверие подчиненным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Большую часть неуверенности подчиненных можно устранить, оказывая им больше доверия. Не следует во весь голос критиковать подчиненного, чтобы указать на недостатки в работе. </a:t>
                      </a:r>
                      <a:endParaRPr lang="ru-RU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179154"/>
                  </a:ext>
                </a:extLst>
              </a:tr>
              <a:tr h="1105831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5. Дозирование делегирования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Расширение индивидуальных способностей требует времени, поэтому необходимо выбрать подходящий темп возрастания ответственности. </a:t>
                      </a:r>
                      <a:endParaRPr lang="ru-RU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167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39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150" y="0"/>
            <a:ext cx="11900263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Пути преодоления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препятствий эффективному делегированию 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полномочий: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716550"/>
              </p:ext>
            </p:extLst>
          </p:nvPr>
        </p:nvGraphicFramePr>
        <p:xfrm>
          <a:off x="14150" y="1049830"/>
          <a:ext cx="12177849" cy="5586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44">
                  <a:extLst>
                    <a:ext uri="{9D8B030D-6E8A-4147-A177-3AD203B41FA5}">
                      <a16:colId xmlns:a16="http://schemas.microsoft.com/office/drawing/2014/main" val="3761160178"/>
                    </a:ext>
                  </a:extLst>
                </a:gridCol>
                <a:gridCol w="9657805">
                  <a:extLst>
                    <a:ext uri="{9D8B030D-6E8A-4147-A177-3AD203B41FA5}">
                      <a16:colId xmlns:a16="http://schemas.microsoft.com/office/drawing/2014/main" val="2684636605"/>
                    </a:ext>
                  </a:extLst>
                </a:gridCol>
              </a:tblGrid>
              <a:tr h="922661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6. Обмен информацией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Когда подчиненный не выполняет свои задачи так, как требует руководство, причиной может быть неправильная передача информации. </a:t>
                      </a:r>
                      <a:endParaRPr lang="ru-RU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10665"/>
                  </a:ext>
                </a:extLst>
              </a:tr>
              <a:tr h="1152725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7. Принцип соответствия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Чтобы делегирование было действенным, необходимо соответствие между полномочиями и ответственностью; то есть, руководство должно делегировать работнику полномочия, достаточные для выполнения всех задач, за которые он принял на себя ответственность. </a:t>
                      </a:r>
                      <a:endParaRPr lang="ru-RU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457379"/>
                  </a:ext>
                </a:extLst>
              </a:tr>
              <a:tr h="1152725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8. Положительные стимулы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Большая ответственность означает больше работы и больше риска для лица, принимающего ее. Необходимость применения вознаграждений обоснована тем, что подчиненный видит четкую связь между принятием дополнительной ответственности и удовлетворением личных потребностей.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370283"/>
                  </a:ext>
                </a:extLst>
              </a:tr>
              <a:tr h="1152725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9. Регулярное консультирование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Передача полномочий представляет собой форму управленческого развития. Поэтому процесс консультирования помогает как подчиненным, так и руководителям.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179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83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4590" y="629434"/>
            <a:ext cx="9601196" cy="650725"/>
          </a:xfrm>
        </p:spPr>
        <p:txBody>
          <a:bodyPr>
            <a:normAutofit fontScale="90000"/>
          </a:bodyPr>
          <a:lstStyle/>
          <a:p>
            <a:r>
              <a:rPr lang="ru-RU" dirty="0"/>
              <a:t>Передача задачи или деятельности может: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14846" y="1959429"/>
            <a:ext cx="4245428" cy="1031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/>
              <a:t>осуществляться на длительный срок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66709" y="1959428"/>
            <a:ext cx="4245428" cy="1031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ограничиваться разовыми поручениями </a:t>
            </a:r>
          </a:p>
        </p:txBody>
      </p:sp>
      <p:sp>
        <p:nvSpPr>
          <p:cNvPr id="6" name="Стрелка вверх 5"/>
          <p:cNvSpPr/>
          <p:nvPr/>
        </p:nvSpPr>
        <p:spPr>
          <a:xfrm>
            <a:off x="1045029" y="2991393"/>
            <a:ext cx="4415245" cy="29391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/>
              <a:t>руководитель поручает сотруднику самостоятельное выполнение задачи</a:t>
            </a:r>
          </a:p>
        </p:txBody>
      </p:sp>
      <p:sp>
        <p:nvSpPr>
          <p:cNvPr id="7" name="Стрелка вверх 6"/>
          <p:cNvSpPr/>
          <p:nvPr/>
        </p:nvSpPr>
        <p:spPr>
          <a:xfrm>
            <a:off x="6866709" y="2991393"/>
            <a:ext cx="4415245" cy="29391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/>
              <a:t>сама задача остается в функциональной сфере руководителя</a:t>
            </a:r>
          </a:p>
        </p:txBody>
      </p:sp>
      <p:cxnSp>
        <p:nvCxnSpPr>
          <p:cNvPr id="9" name="Скругленная соединительная линия 8"/>
          <p:cNvCxnSpPr>
            <a:stCxn id="3" idx="2"/>
            <a:endCxn id="4" idx="0"/>
          </p:cNvCxnSpPr>
          <p:nvPr/>
        </p:nvCxnSpPr>
        <p:spPr>
          <a:xfrm rot="5400000">
            <a:off x="4396739" y="220980"/>
            <a:ext cx="679270" cy="2797628"/>
          </a:xfrm>
          <a:prstGeom prst="curvedConnector3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кругленная соединительная линия 10"/>
          <p:cNvCxnSpPr>
            <a:stCxn id="3" idx="2"/>
            <a:endCxn id="5" idx="0"/>
          </p:cNvCxnSpPr>
          <p:nvPr/>
        </p:nvCxnSpPr>
        <p:spPr>
          <a:xfrm rot="16200000" flipH="1">
            <a:off x="7222671" y="192675"/>
            <a:ext cx="679269" cy="2854235"/>
          </a:xfrm>
          <a:prstGeom prst="curvedConnector3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762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49827" y="905916"/>
            <a:ext cx="976666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Основной принцип делегирования </a:t>
            </a:r>
            <a:r>
              <a:rPr lang="ru-RU" sz="40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можно </a:t>
            </a:r>
            <a:r>
              <a:rPr lang="ru-RU" sz="40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сформулировать следующим образом:</a:t>
            </a:r>
          </a:p>
          <a:p>
            <a:pPr algn="ctr"/>
            <a:r>
              <a:rPr lang="ru-RU" sz="4000" b="1" i="1" dirty="0">
                <a:solidFill>
                  <a:srgbClr val="FF0000"/>
                </a:solidFill>
              </a:rPr>
              <a:t>Делегировать столько, сколько </a:t>
            </a:r>
            <a:r>
              <a:rPr lang="ru-RU" sz="4000" b="1" i="1" dirty="0" smtClean="0">
                <a:solidFill>
                  <a:srgbClr val="FF0000"/>
                </a:solidFill>
              </a:rPr>
              <a:t>возможно, самому </a:t>
            </a:r>
            <a:r>
              <a:rPr lang="ru-RU" sz="4000" b="1" i="1" dirty="0">
                <a:solidFill>
                  <a:srgbClr val="FF0000"/>
                </a:solidFill>
              </a:rPr>
              <a:t>делать столько, сколько это </a:t>
            </a:r>
            <a:r>
              <a:rPr lang="ru-RU" sz="4000" b="1" i="1" dirty="0" smtClean="0">
                <a:solidFill>
                  <a:srgbClr val="FF0000"/>
                </a:solidFill>
              </a:rPr>
              <a:t>необходимо, для </a:t>
            </a:r>
            <a:r>
              <a:rPr lang="ru-RU" sz="4000" b="1" i="1" dirty="0">
                <a:solidFill>
                  <a:srgbClr val="FF0000"/>
                </a:solidFill>
              </a:rPr>
              <a:t>того чтобы держать все нити управления рабочим процессом в своих руках.</a:t>
            </a:r>
          </a:p>
        </p:txBody>
      </p:sp>
    </p:spTree>
    <p:extLst>
      <p:ext uri="{BB962C8B-B14F-4D97-AF65-F5344CB8AC3E}">
        <p14:creationId xmlns:p14="http://schemas.microsoft.com/office/powerpoint/2010/main" val="4031910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82" y="669758"/>
            <a:ext cx="10866584" cy="46283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3835" y="5660962"/>
            <a:ext cx="6380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Рис. </a:t>
            </a:r>
            <a:r>
              <a:rPr lang="ru-RU" sz="2800" dirty="0" smtClean="0"/>
              <a:t>1. </a:t>
            </a:r>
            <a:r>
              <a:rPr lang="ru-RU" sz="2800" dirty="0"/>
              <a:t>Схема правильного делегирования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351771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1527" y="0"/>
            <a:ext cx="9601196" cy="533159"/>
          </a:xfrm>
        </p:spPr>
        <p:txBody>
          <a:bodyPr>
            <a:noAutofit/>
          </a:bodyPr>
          <a:lstStyle/>
          <a:p>
            <a:r>
              <a:rPr lang="ru-RU" sz="2800" b="1" i="1" dirty="0"/>
              <a:t>Правильное </a:t>
            </a:r>
            <a:r>
              <a:rPr lang="ru-RU" sz="2800" b="1" i="1" dirty="0" smtClean="0"/>
              <a:t>делегирование </a:t>
            </a:r>
            <a:r>
              <a:rPr lang="ru-RU" sz="2800" b="1" i="1" dirty="0"/>
              <a:t>означает следующее:</a:t>
            </a:r>
            <a:endParaRPr lang="ru-RU" sz="28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9939058"/>
              </p:ext>
            </p:extLst>
          </p:nvPr>
        </p:nvGraphicFramePr>
        <p:xfrm>
          <a:off x="281577" y="533159"/>
          <a:ext cx="11553372" cy="6207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440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9752" y="133378"/>
            <a:ext cx="9154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Почему делегирование является необходимым?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809897" y="901337"/>
            <a:ext cx="4140926" cy="4807132"/>
          </a:xfrm>
          <a:prstGeom prst="wedgeRoundRectCallout">
            <a:avLst>
              <a:gd name="adj1" fmla="val 69585"/>
              <a:gd name="adj2" fmla="val -5516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>
                <a:solidFill>
                  <a:schemeClr val="tx1"/>
                </a:solidFill>
              </a:rPr>
              <a:t>Ежедневно объем работы, которую предстоит выполнить руководителю, всегда превышает его физические и временные возможности, т.е. ежедневно он должен делать больше, чем может, больше, чем он в состоянии делать. Это совершенно нормально и поручение дел, заданий своим подчиненным позволяет руководителю сделать больше.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7167154" y="901337"/>
            <a:ext cx="4140926" cy="4807132"/>
          </a:xfrm>
          <a:prstGeom prst="wedgeRoundRectCallout">
            <a:avLst>
              <a:gd name="adj1" fmla="val -70478"/>
              <a:gd name="adj2" fmla="val -5544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</a:rPr>
              <a:t>Совершенно нормально и естественно, когда подчиненный способен делать какую-то работу, справиться с какой-то задачей лучше, чем шеф. </a:t>
            </a:r>
          </a:p>
          <a:p>
            <a:pPr algn="ctr"/>
            <a:r>
              <a:rPr lang="ru-RU" sz="2200" dirty="0">
                <a:solidFill>
                  <a:schemeClr val="tx1"/>
                </a:solidFill>
              </a:rPr>
              <a:t>Хороший руководитель не тот, кто может делать любое дело лучше своих подчиненных, а тот, кто руководит так, что каждый подчиненный делает свое дело наилучшим образом.</a:t>
            </a:r>
          </a:p>
        </p:txBody>
      </p:sp>
    </p:spTree>
    <p:extLst>
      <p:ext uri="{BB962C8B-B14F-4D97-AF65-F5344CB8AC3E}">
        <p14:creationId xmlns:p14="http://schemas.microsoft.com/office/powerpoint/2010/main" val="4164940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6304" y="553385"/>
            <a:ext cx="8270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/>
              <a:t>Можно выделить следующие цели делегирования: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96816496"/>
              </p:ext>
            </p:extLst>
          </p:nvPr>
        </p:nvGraphicFramePr>
        <p:xfrm>
          <a:off x="1026160" y="814995"/>
          <a:ext cx="1022096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4536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Скругленная прямоугольная выноска 34"/>
          <p:cNvSpPr/>
          <p:nvPr/>
        </p:nvSpPr>
        <p:spPr>
          <a:xfrm rot="10800000">
            <a:off x="656381" y="2677885"/>
            <a:ext cx="10776857" cy="3528217"/>
          </a:xfrm>
          <a:prstGeom prst="wedgeRoundRectCallout">
            <a:avLst>
              <a:gd name="adj1" fmla="val -3257"/>
              <a:gd name="adj2" fmla="val 5867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93237" y="1782380"/>
            <a:ext cx="5111912" cy="584775"/>
          </a:xfrm>
          <a:prstGeom prst="rect">
            <a:avLst/>
          </a:prstGeom>
          <a:ln w="28575">
            <a:solidFill>
              <a:schemeClr val="tx1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делегировать: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06390" y="3702353"/>
            <a:ext cx="2460032" cy="461665"/>
          </a:xfrm>
          <a:prstGeom prst="rect">
            <a:avLst/>
          </a:prstGeom>
          <a:ln w="28575">
            <a:solidFill>
              <a:schemeClr val="tx1"/>
            </a:solidFill>
            <a:prstDash val="dash"/>
          </a:ln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рутинную работу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33956" y="3517688"/>
            <a:ext cx="3073534" cy="830997"/>
          </a:xfrm>
          <a:prstGeom prst="rect">
            <a:avLst/>
          </a:prstGeom>
          <a:ln w="28575">
            <a:solidFill>
              <a:schemeClr val="tx1"/>
            </a:solidFill>
            <a:prstDash val="dash"/>
          </a:ln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специализированную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деятельность 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565323" y="3517688"/>
            <a:ext cx="2453684" cy="461665"/>
          </a:xfrm>
          <a:prstGeom prst="rect">
            <a:avLst/>
          </a:prstGeom>
          <a:ln w="28575">
            <a:solidFill>
              <a:schemeClr val="tx1"/>
            </a:solidFill>
            <a:prstDash val="dash"/>
          </a:ln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частные вопросы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51385" y="4959609"/>
            <a:ext cx="2707216" cy="830997"/>
          </a:xfrm>
          <a:prstGeom prst="rect">
            <a:avLst/>
          </a:prstGeom>
          <a:ln w="28575">
            <a:solidFill>
              <a:schemeClr val="tx1"/>
            </a:solidFill>
            <a:prstDash val="dash"/>
          </a:ln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подготовительную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работу 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326679" y="4609663"/>
            <a:ext cx="5692328" cy="1200329"/>
          </a:xfrm>
          <a:prstGeom prst="rect">
            <a:avLst/>
          </a:prstGeom>
          <a:ln w="28575">
            <a:solidFill>
              <a:schemeClr val="tx1"/>
            </a:solidFill>
            <a:prstDash val="dash"/>
          </a:ln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присутствие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различных мероприятиях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информационного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характера,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выступление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сообщениями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56381" y="690404"/>
            <a:ext cx="79089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</a:rPr>
              <a:t>Делегирование необходимо, но его можно применять не ко всем видам работы</a:t>
            </a:r>
          </a:p>
        </p:txBody>
      </p:sp>
    </p:spTree>
    <p:extLst>
      <p:ext uri="{BB962C8B-B14F-4D97-AF65-F5344CB8AC3E}">
        <p14:creationId xmlns:p14="http://schemas.microsoft.com/office/powerpoint/2010/main" val="359964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2875" y="0"/>
            <a:ext cx="71897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/>
              <a:t>Никогда не подлежат делегированию: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453585688"/>
              </p:ext>
            </p:extLst>
          </p:nvPr>
        </p:nvGraphicFramePr>
        <p:xfrm>
          <a:off x="568960" y="-1528354"/>
          <a:ext cx="12376331" cy="9692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705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310</TotalTime>
  <Words>2016</Words>
  <Application>Microsoft Office PowerPoint</Application>
  <PresentationFormat>Широкоэкранный</PresentationFormat>
  <Paragraphs>200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Garamond</vt:lpstr>
      <vt:lpstr>Times New Roman</vt:lpstr>
      <vt:lpstr>Натуральные материалы</vt:lpstr>
      <vt:lpstr>ТЕМА 7. ДЕЛЕГИРОВАНИЕ В МЕНЕДЖМЕНТЕ</vt:lpstr>
      <vt:lpstr>1. Основы делегирования  </vt:lpstr>
      <vt:lpstr>Передача задачи или деятельности может:</vt:lpstr>
      <vt:lpstr>Презентация PowerPoint</vt:lpstr>
      <vt:lpstr>Правильное делегирование означает следующее: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Практика делегирования полномочий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Препятствия эффективному делегированию и пути их преодоления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 ПОНИМАНИЕ ДЕЯТЕЛЬНОСТИ МЕНЕДЖЕРА</dc:title>
  <dc:creator>Ольга</dc:creator>
  <cp:lastModifiedBy>Ольга</cp:lastModifiedBy>
  <cp:revision>29</cp:revision>
  <dcterms:created xsi:type="dcterms:W3CDTF">2018-09-06T15:44:18Z</dcterms:created>
  <dcterms:modified xsi:type="dcterms:W3CDTF">2018-10-22T09:10:45Z</dcterms:modified>
</cp:coreProperties>
</file>